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1" r:id="rId1"/>
    <p:sldMasterId id="2147483732" r:id="rId2"/>
    <p:sldMasterId id="2147483733" r:id="rId3"/>
    <p:sldMasterId id="2147483734" r:id="rId4"/>
    <p:sldMasterId id="2147483735" r:id="rId5"/>
    <p:sldMasterId id="2147483736" r:id="rId6"/>
    <p:sldMasterId id="2147483737" r:id="rId7"/>
  </p:sldMasterIdLst>
  <p:notesMasterIdLst>
    <p:notesMasterId r:id="rId41"/>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5143500" type="screen16x9"/>
  <p:notesSz cx="6858000" cy="9144000"/>
  <p:embeddedFontLst>
    <p:embeddedFont>
      <p:font typeface="Average" panose="020B0604020202020204" charset="0"/>
      <p:regular r:id="rId42"/>
    </p:embeddedFont>
    <p:embeddedFont>
      <p:font typeface="Oswald" panose="00000500000000000000" pitchFamily="2" charset="0"/>
      <p:regular r:id="rId43"/>
      <p:bold r:id="rId44"/>
    </p:embeddedFont>
    <p:embeddedFont>
      <p:font typeface="Roboto" panose="02000000000000000000" pitchFamily="2" charset="0"/>
      <p:regular r:id="rId45"/>
      <p:bold r:id="rId46"/>
      <p:italic r:id="rId47"/>
      <p:boldItalic r:id="rId48"/>
    </p:embeddedFont>
    <p:embeddedFont>
      <p:font typeface="Roboto Medium" panose="02000000000000000000" pitchFamily="2" charset="0"/>
      <p:regular r:id="rId49"/>
      <p:bold r:id="rId50"/>
      <p:italic r:id="rId51"/>
      <p:boldItalic r:id="rId52"/>
    </p:embeddedFont>
    <p:embeddedFont>
      <p:font typeface="Trebuchet MS" panose="020B0603020202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4E2A4F-3E72-4F42-BAF9-6A9D185312F2}">
  <a:tblStyle styleId="{2A4E2A4F-3E72-4F42-BAF9-6A9D185312F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175" autoAdjust="0"/>
  </p:normalViewPr>
  <p:slideViewPr>
    <p:cSldViewPr snapToGrid="0">
      <p:cViewPr>
        <p:scale>
          <a:sx n="50" d="100"/>
          <a:sy n="50" d="100"/>
        </p:scale>
        <p:origin x="1748" y="-5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1.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e4b56e2558_1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2e4b56e2558_1_2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9" name="Google Shape;529;g2e4b56e2558_1_2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66bd201c36_2_4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366bd201c36_2_4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rebuchet MS"/>
              <a:buNone/>
            </a:pPr>
            <a:endParaRPr sz="1200">
              <a:latin typeface="Trebuchet MS"/>
              <a:ea typeface="Trebuchet MS"/>
              <a:cs typeface="Trebuchet MS"/>
              <a:sym typeface="Trebuchet MS"/>
            </a:endParaRPr>
          </a:p>
        </p:txBody>
      </p:sp>
      <p:sp>
        <p:nvSpPr>
          <p:cNvPr id="620" name="Google Shape;620;g366bd201c36_2_4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66bd201c36_2_4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
        <p:nvSpPr>
          <p:cNvPr id="640" name="Google Shape;640;g366bd201c36_2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1" name="Google Shape;641;g366bd201c36_2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b="1">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72f4d3caa3_0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272f4d3caa3_0_3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Melissa</a:t>
            </a:r>
            <a:endParaRPr/>
          </a:p>
        </p:txBody>
      </p:sp>
      <p:sp>
        <p:nvSpPr>
          <p:cNvPr id="650" name="Google Shape;650;g272f4d3caa3_0_3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e35d692fc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e35d692fc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g2e35d692fc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72f4d3caa3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72f4d3caa3_0_3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g272f4d3caa3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72f4d3caa3_0_3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272f4d3caa3_0_3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1" name="Google Shape;681;g272f4d3caa3_0_3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67afd168e5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g367afd168e5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Session lead to introduce session topic and moderator</a:t>
            </a:r>
            <a:endParaRPr/>
          </a:p>
        </p:txBody>
      </p:sp>
      <p:sp>
        <p:nvSpPr>
          <p:cNvPr id="693" name="Google Shape;693;g367afd168e5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366bd201c36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g366bd201c36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3:45 – 4:00 pm EST: Moderator and presenters join early for tech check</a:t>
            </a:r>
            <a:endParaRPr sz="1200">
              <a:solidFill>
                <a:schemeClr val="dk1"/>
              </a:solidFill>
              <a:highlight>
                <a:srgbClr val="FFFFFF"/>
              </a:highlight>
              <a:latin typeface="Calibri"/>
              <a:ea typeface="Calibri"/>
              <a:cs typeface="Calibri"/>
              <a:sym typeface="Calibri"/>
            </a:endParaRPr>
          </a:p>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4:00-4:05 pm EST: </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HER/NOPREN Staff to open session and introduce session moderator</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b="1">
                <a:solidFill>
                  <a:schemeClr val="dk1"/>
                </a:solidFill>
                <a:highlight>
                  <a:srgbClr val="FFFF00"/>
                </a:highlight>
                <a:latin typeface="Calibri"/>
                <a:ea typeface="Calibri"/>
                <a:cs typeface="Calibri"/>
                <a:sym typeface="Calibri"/>
              </a:rPr>
              <a:t>Kate Bauer</a:t>
            </a:r>
            <a:r>
              <a:rPr lang="en" sz="1200">
                <a:solidFill>
                  <a:schemeClr val="dk1"/>
                </a:solidFill>
                <a:highlight>
                  <a:srgbClr val="FFFFFF"/>
                </a:highlight>
                <a:latin typeface="Calibri"/>
                <a:ea typeface="Calibri"/>
                <a:cs typeface="Calibri"/>
                <a:sym typeface="Calibri"/>
              </a:rPr>
              <a:t> to introduce session, presenters, and WG they represent</a:t>
            </a:r>
            <a:endParaRPr sz="1200">
              <a:solidFill>
                <a:schemeClr val="dk1"/>
              </a:solidFill>
              <a:highlight>
                <a:srgbClr val="FFFFFF"/>
              </a:highlight>
              <a:latin typeface="Calibri"/>
              <a:ea typeface="Calibri"/>
              <a:cs typeface="Calibri"/>
              <a:sym typeface="Calibri"/>
            </a:endParaRPr>
          </a:p>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4:05-4:30pm EST: Presentations</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b="1">
                <a:solidFill>
                  <a:schemeClr val="dk1"/>
                </a:solidFill>
                <a:highlight>
                  <a:srgbClr val="FFFF00"/>
                </a:highlight>
                <a:latin typeface="Calibri"/>
                <a:ea typeface="Calibri"/>
                <a:cs typeface="Calibri"/>
                <a:sym typeface="Calibri"/>
              </a:rPr>
              <a:t>Alison Tovar:</a:t>
            </a:r>
            <a:r>
              <a:rPr lang="en" sz="1200" i="1">
                <a:solidFill>
                  <a:schemeClr val="dk1"/>
                </a:solidFill>
                <a:highlight>
                  <a:srgbClr val="FFFFFF"/>
                </a:highlight>
                <a:latin typeface="Calibri"/>
                <a:ea typeface="Calibri"/>
                <a:cs typeface="Calibri"/>
                <a:sym typeface="Calibri"/>
              </a:rPr>
              <a:t> </a:t>
            </a:r>
            <a:r>
              <a:rPr lang="en" sz="1200" b="1" i="1">
                <a:solidFill>
                  <a:schemeClr val="dk1"/>
                </a:solidFill>
                <a:highlight>
                  <a:srgbClr val="FFFFFF"/>
                </a:highlight>
                <a:latin typeface="Calibri"/>
                <a:ea typeface="Calibri"/>
                <a:cs typeface="Calibri"/>
                <a:sym typeface="Calibri"/>
              </a:rPr>
              <a:t>Overview of policy, systems, and environmental approaches to improve nutrition security and reduce nutrition inequities among young children. </a:t>
            </a:r>
            <a:endParaRPr sz="1200" b="1" i="1">
              <a:solidFill>
                <a:schemeClr val="dk1"/>
              </a:solidFill>
              <a:highlight>
                <a:srgbClr val="FFFFFF"/>
              </a:highlight>
              <a:latin typeface="Calibri"/>
              <a:ea typeface="Calibri"/>
              <a:cs typeface="Calibri"/>
              <a:sym typeface="Calibri"/>
            </a:endParaRPr>
          </a:p>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4:30 – 4:55 pm EST: Questions/Discussion and Networking and Professional Development Breakout Session</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b="1">
                <a:solidFill>
                  <a:schemeClr val="dk1"/>
                </a:solidFill>
                <a:highlight>
                  <a:srgbClr val="FFFF00"/>
                </a:highlight>
                <a:latin typeface="Calibri"/>
                <a:ea typeface="Calibri"/>
                <a:cs typeface="Calibri"/>
                <a:sym typeface="Calibri"/>
              </a:rPr>
              <a:t>Kate Bauer</a:t>
            </a:r>
            <a:r>
              <a:rPr lang="en" sz="1200">
                <a:solidFill>
                  <a:schemeClr val="dk1"/>
                </a:solidFill>
                <a:highlight>
                  <a:srgbClr val="FFFFFF"/>
                </a:highlight>
                <a:latin typeface="Calibri"/>
                <a:ea typeface="Calibri"/>
                <a:cs typeface="Calibri"/>
                <a:sym typeface="Calibri"/>
              </a:rPr>
              <a:t> facilitates Q&amp;A</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b="1">
                <a:solidFill>
                  <a:schemeClr val="dk1"/>
                </a:solidFill>
                <a:highlight>
                  <a:srgbClr val="FFFF00"/>
                </a:highlight>
                <a:latin typeface="Calibri"/>
                <a:ea typeface="Calibri"/>
                <a:cs typeface="Calibri"/>
                <a:sym typeface="Calibri"/>
              </a:rPr>
              <a:t>Kate Bauer, Alison Tovar, WG fellow,</a:t>
            </a:r>
            <a:r>
              <a:rPr lang="en" sz="1200" b="1">
                <a:solidFill>
                  <a:schemeClr val="dk1"/>
                </a:solidFill>
                <a:highlight>
                  <a:srgbClr val="FFFFFF"/>
                </a:highlight>
                <a:latin typeface="Calibri"/>
                <a:ea typeface="Calibri"/>
                <a:cs typeface="Calibri"/>
                <a:sym typeface="Calibri"/>
              </a:rPr>
              <a:t> HER and NOPREN staff</a:t>
            </a:r>
            <a:r>
              <a:rPr lang="en" sz="1200">
                <a:solidFill>
                  <a:schemeClr val="dk1"/>
                </a:solidFill>
                <a:highlight>
                  <a:srgbClr val="FFFFFF"/>
                </a:highlight>
                <a:latin typeface="Calibri"/>
                <a:ea typeface="Calibri"/>
                <a:cs typeface="Calibri"/>
                <a:sym typeface="Calibri"/>
              </a:rPr>
              <a:t> to be available for general networking with students</a:t>
            </a:r>
            <a:endParaRPr sz="1200">
              <a:solidFill>
                <a:schemeClr val="dk1"/>
              </a:solidFill>
              <a:highlight>
                <a:srgbClr val="FFFFFF"/>
              </a:highlight>
              <a:latin typeface="Calibri"/>
              <a:ea typeface="Calibri"/>
              <a:cs typeface="Calibri"/>
              <a:sym typeface="Calibri"/>
            </a:endParaRPr>
          </a:p>
          <a:p>
            <a:pPr marL="685800" lvl="0"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4:55-5:00pm EST: Closing</a:t>
            </a:r>
            <a:endParaRPr sz="1200">
              <a:solidFill>
                <a:schemeClr val="dk1"/>
              </a:solidFill>
              <a:highlight>
                <a:srgbClr val="FFFFFF"/>
              </a:highlight>
              <a:latin typeface="Calibri"/>
              <a:ea typeface="Calibri"/>
              <a:cs typeface="Calibri"/>
              <a:sym typeface="Calibri"/>
            </a:endParaRPr>
          </a:p>
          <a:p>
            <a:pPr marL="1143000" lvl="1" indent="-298450" algn="l" rtl="0">
              <a:lnSpc>
                <a:spcPct val="115000"/>
              </a:lnSpc>
              <a:spcBef>
                <a:spcPts val="0"/>
              </a:spcBef>
              <a:spcAft>
                <a:spcPts val="0"/>
              </a:spcAft>
              <a:buClr>
                <a:schemeClr val="dk1"/>
              </a:buClr>
              <a:buSzPts val="1100"/>
              <a:buFont typeface="Calibri"/>
              <a:buChar char="○"/>
            </a:pPr>
            <a:r>
              <a:rPr lang="en" sz="1200">
                <a:solidFill>
                  <a:schemeClr val="dk1"/>
                </a:solidFill>
                <a:highlight>
                  <a:srgbClr val="FFFFFF"/>
                </a:highlight>
                <a:latin typeface="Calibri"/>
                <a:ea typeface="Calibri"/>
                <a:cs typeface="Calibri"/>
                <a:sym typeface="Calibri"/>
              </a:rPr>
              <a:t>HER/NOPREN staff to provide closing remarks and invitation to participate in networking and professional development breakout session, reminder of next session date/topic</a:t>
            </a:r>
            <a:endParaRPr sz="1200">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66bd201c36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7" name="Google Shape;707;g366bd201c36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66bd201c36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4" name="Google Shape;714;g366bd201c36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e4b56e2558_1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2e4b56e2558_1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dirty="0"/>
          </a:p>
        </p:txBody>
      </p:sp>
      <p:sp>
        <p:nvSpPr>
          <p:cNvPr id="538" name="Google Shape;538;g2e4b56e2558_1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66bd201c36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0" name="Google Shape;720;g366bd201c36_0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Kate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366bd201c36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g366bd201c36_0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66bd201c36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g366bd201c36_0_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366bd201c36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3" name="Google Shape;753;g366bd201c36_0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a:latin typeface="Times New Roman"/>
                <a:ea typeface="Times New Roman"/>
                <a:cs typeface="Times New Roman"/>
                <a:sym typeface="Times New Roman"/>
              </a:rPr>
              <a:t>Alison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366bd201c36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9" name="Google Shape;759;g366bd201c36_0_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
                <a:solidFill>
                  <a:schemeClr val="lt1"/>
                </a:solidFill>
              </a:rPr>
              <a:t>Alison</a:t>
            </a:r>
            <a:endParaRPr/>
          </a:p>
        </p:txBody>
      </p:sp>
      <p:sp>
        <p:nvSpPr>
          <p:cNvPr id="760" name="Google Shape;760;g366bd201c36_0_3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66bd201c36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7" name="Google Shape;777;g366bd201c36_0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Alison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66bd201c36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Google Shape;784;g366bd201c36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785" name="Google Shape;785;g366bd201c36_0_37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366bd201c36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g366bd201c36_0_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797" name="Google Shape;797;g366bd201c36_0_38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366bd201c36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9" name="Google Shape;809;g366bd201c36_0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Alison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366bd201c36_0_40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Kate</a:t>
            </a:r>
            <a:endParaRPr/>
          </a:p>
        </p:txBody>
      </p:sp>
      <p:sp>
        <p:nvSpPr>
          <p:cNvPr id="814" name="Google Shape;814;g366bd201c36_0_4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e4b56e2558_1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2e4b56e2558_1_2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b="1" dirty="0"/>
          </a:p>
        </p:txBody>
      </p:sp>
      <p:sp>
        <p:nvSpPr>
          <p:cNvPr id="549" name="Google Shape;549;g2e4b56e2558_1_2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366bd201c36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366bd201c36_0_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830" name="Google Shape;830;g366bd201c36_0_4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e4dbdc5a14_0_1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g2e4dbdc5a14_0_13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g2e4dbdc5a14_0_13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e4b56e2558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g2e4b56e2558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865" name="Google Shape;865;g2e4b56e2558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3607f610ad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3607f610ad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877" name="Google Shape;877;g3607f610ad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e4b56e2558_1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2e4b56e2558_1_3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60" name="Google Shape;560;g2e4b56e2558_1_3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e4b56e2558_1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2e4b56e2558_1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300" dirty="0">
              <a:solidFill>
                <a:schemeClr val="dk1"/>
              </a:solidFill>
            </a:endParaRPr>
          </a:p>
        </p:txBody>
      </p:sp>
      <p:sp>
        <p:nvSpPr>
          <p:cNvPr id="572" name="Google Shape;572;g2e4b56e2558_1_3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366bd201c36_2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366bd201c36_2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7" name="Google Shape;587;g366bd201c36_2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e4b56e255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2e4b56e2558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g2e4b56e2558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66bd201c36_2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366bd201c36_2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22A35"/>
              </a:buClr>
              <a:buSzPts val="1200"/>
              <a:buFont typeface="Calibri"/>
              <a:buNone/>
            </a:pPr>
            <a:endParaRPr/>
          </a:p>
        </p:txBody>
      </p:sp>
      <p:sp>
        <p:nvSpPr>
          <p:cNvPr id="603" name="Google Shape;603;g366bd201c36_2_4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66bd201c36_2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366bd201c36_2_4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366bd201c36_2_4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lvl="0" algn="l" rtl="0">
              <a:lnSpc>
                <a:spcPct val="90000"/>
              </a:lnSpc>
              <a:spcBef>
                <a:spcPts val="0"/>
              </a:spcBef>
              <a:spcAft>
                <a:spcPts val="0"/>
              </a:spcAft>
              <a:buSzPts val="2300"/>
              <a:buNone/>
              <a:defRPr/>
            </a:lvl1pPr>
            <a:lvl2pPr lvl="1" algn="l" rtl="0">
              <a:lnSpc>
                <a:spcPct val="100000"/>
              </a:lnSpc>
              <a:spcBef>
                <a:spcPts val="0"/>
              </a:spcBef>
              <a:spcAft>
                <a:spcPts val="0"/>
              </a:spcAft>
              <a:buSzPts val="2300"/>
              <a:buNone/>
              <a:defRPr/>
            </a:lvl2pPr>
            <a:lvl3pPr lvl="2" algn="l" rtl="0">
              <a:lnSpc>
                <a:spcPct val="100000"/>
              </a:lnSpc>
              <a:spcBef>
                <a:spcPts val="0"/>
              </a:spcBef>
              <a:spcAft>
                <a:spcPts val="0"/>
              </a:spcAft>
              <a:buSzPts val="2300"/>
              <a:buNone/>
              <a:defRPr/>
            </a:lvl3pPr>
            <a:lvl4pPr lvl="3" algn="l" rtl="0">
              <a:lnSpc>
                <a:spcPct val="100000"/>
              </a:lnSpc>
              <a:spcBef>
                <a:spcPts val="0"/>
              </a:spcBef>
              <a:spcAft>
                <a:spcPts val="0"/>
              </a:spcAft>
              <a:buSzPts val="2300"/>
              <a:buNone/>
              <a:defRPr/>
            </a:lvl4pPr>
            <a:lvl5pPr lvl="4" algn="l" rtl="0">
              <a:lnSpc>
                <a:spcPct val="100000"/>
              </a:lnSpc>
              <a:spcBef>
                <a:spcPts val="0"/>
              </a:spcBef>
              <a:spcAft>
                <a:spcPts val="0"/>
              </a:spcAft>
              <a:buSzPts val="2300"/>
              <a:buNone/>
              <a:defRPr/>
            </a:lvl5pPr>
            <a:lvl6pPr lvl="5" algn="l" rtl="0">
              <a:lnSpc>
                <a:spcPct val="100000"/>
              </a:lnSpc>
              <a:spcBef>
                <a:spcPts val="0"/>
              </a:spcBef>
              <a:spcAft>
                <a:spcPts val="0"/>
              </a:spcAft>
              <a:buSzPts val="2300"/>
              <a:buNone/>
              <a:defRPr/>
            </a:lvl6pPr>
            <a:lvl7pPr lvl="6" algn="l" rtl="0">
              <a:lnSpc>
                <a:spcPct val="100000"/>
              </a:lnSpc>
              <a:spcBef>
                <a:spcPts val="0"/>
              </a:spcBef>
              <a:spcAft>
                <a:spcPts val="0"/>
              </a:spcAft>
              <a:buSzPts val="2300"/>
              <a:buNone/>
              <a:defRPr/>
            </a:lvl7pPr>
            <a:lvl8pPr lvl="7" algn="l" rtl="0">
              <a:lnSpc>
                <a:spcPct val="100000"/>
              </a:lnSpc>
              <a:spcBef>
                <a:spcPts val="0"/>
              </a:spcBef>
              <a:spcAft>
                <a:spcPts val="0"/>
              </a:spcAft>
              <a:buSzPts val="2300"/>
              <a:buNone/>
              <a:defRPr/>
            </a:lvl8pPr>
            <a:lvl9pPr lvl="8" algn="l" rtl="0">
              <a:lnSpc>
                <a:spcPct val="100000"/>
              </a:lnSpc>
              <a:spcBef>
                <a:spcPts val="0"/>
              </a:spcBef>
              <a:spcAft>
                <a:spcPts val="0"/>
              </a:spcAft>
              <a:buSzPts val="2300"/>
              <a:buNone/>
              <a:defRPr/>
            </a:lvl9pPr>
          </a:lstStyle>
          <a:p>
            <a:endParaRPr/>
          </a:p>
        </p:txBody>
      </p:sp>
      <p:sp>
        <p:nvSpPr>
          <p:cNvPr id="64" name="Google Shape;64;p1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lvl="0" indent="-317500" algn="l" rtl="0">
              <a:lnSpc>
                <a:spcPct val="90000"/>
              </a:lnSpc>
              <a:spcBef>
                <a:spcPts val="0"/>
              </a:spcBef>
              <a:spcAft>
                <a:spcPts val="0"/>
              </a:spcAft>
              <a:buSzPts val="1400"/>
              <a:buChar char="●"/>
              <a:defRPr/>
            </a:lvl1pPr>
            <a:lvl2pPr marL="914400" lvl="1" indent="-298450" algn="l" rtl="0">
              <a:lnSpc>
                <a:spcPct val="90000"/>
              </a:lnSpc>
              <a:spcBef>
                <a:spcPts val="0"/>
              </a:spcBef>
              <a:spcAft>
                <a:spcPts val="0"/>
              </a:spcAft>
              <a:buSzPts val="1100"/>
              <a:buChar char="○"/>
              <a:defRPr/>
            </a:lvl2pPr>
            <a:lvl3pPr marL="1371600" lvl="2" indent="-298450" algn="l" rtl="0">
              <a:lnSpc>
                <a:spcPct val="90000"/>
              </a:lnSpc>
              <a:spcBef>
                <a:spcPts val="0"/>
              </a:spcBef>
              <a:spcAft>
                <a:spcPts val="0"/>
              </a:spcAft>
              <a:buSzPts val="1100"/>
              <a:buChar char="■"/>
              <a:defRPr/>
            </a:lvl3pPr>
            <a:lvl4pPr marL="1828800" lvl="3" indent="-298450" algn="l" rtl="0">
              <a:lnSpc>
                <a:spcPct val="90000"/>
              </a:lnSpc>
              <a:spcBef>
                <a:spcPts val="0"/>
              </a:spcBef>
              <a:spcAft>
                <a:spcPts val="0"/>
              </a:spcAft>
              <a:buSzPts val="1100"/>
              <a:buChar char="●"/>
              <a:defRPr/>
            </a:lvl4pPr>
            <a:lvl5pPr marL="2286000" lvl="4" indent="-298450" algn="l" rtl="0">
              <a:lnSpc>
                <a:spcPct val="90000"/>
              </a:lnSpc>
              <a:spcBef>
                <a:spcPts val="0"/>
              </a:spcBef>
              <a:spcAft>
                <a:spcPts val="0"/>
              </a:spcAft>
              <a:buSzPts val="1100"/>
              <a:buChar char="○"/>
              <a:defRPr/>
            </a:lvl5pPr>
            <a:lvl6pPr marL="2743200" lvl="5" indent="-298450" algn="l" rtl="0">
              <a:lnSpc>
                <a:spcPct val="90000"/>
              </a:lnSpc>
              <a:spcBef>
                <a:spcPts val="0"/>
              </a:spcBef>
              <a:spcAft>
                <a:spcPts val="0"/>
              </a:spcAft>
              <a:buSzPts val="1100"/>
              <a:buChar char="■"/>
              <a:defRPr/>
            </a:lvl6pPr>
            <a:lvl7pPr marL="3200400" lvl="6" indent="-298450" algn="l" rtl="0">
              <a:lnSpc>
                <a:spcPct val="90000"/>
              </a:lnSpc>
              <a:spcBef>
                <a:spcPts val="0"/>
              </a:spcBef>
              <a:spcAft>
                <a:spcPts val="0"/>
              </a:spcAft>
              <a:buSzPts val="1100"/>
              <a:buChar char="●"/>
              <a:defRPr/>
            </a:lvl7pPr>
            <a:lvl8pPr marL="3657600" lvl="7" indent="-298450" algn="l" rtl="0">
              <a:lnSpc>
                <a:spcPct val="90000"/>
              </a:lnSpc>
              <a:spcBef>
                <a:spcPts val="0"/>
              </a:spcBef>
              <a:spcAft>
                <a:spcPts val="0"/>
              </a:spcAft>
              <a:buSzPts val="1100"/>
              <a:buChar char="○"/>
              <a:defRPr/>
            </a:lvl8pPr>
            <a:lvl9pPr marL="4114800" lvl="8" indent="-298450" algn="l" rtl="0">
              <a:lnSpc>
                <a:spcPct val="90000"/>
              </a:lnSpc>
              <a:spcBef>
                <a:spcPts val="0"/>
              </a:spcBef>
              <a:spcAft>
                <a:spcPts val="0"/>
              </a:spcAft>
              <a:buSzPts val="1100"/>
              <a:buChar char="■"/>
              <a:defRPr/>
            </a:lvl9pPr>
          </a:lstStyle>
          <a:p>
            <a:endParaRPr/>
          </a:p>
        </p:txBody>
      </p:sp>
      <p:sp>
        <p:nvSpPr>
          <p:cNvPr id="65" name="Google Shape;65;p15"/>
          <p:cNvSpPr txBox="1">
            <a:spLocks noGrp="1"/>
          </p:cNvSpPr>
          <p:nvPr>
            <p:ph type="sldNum" idx="12"/>
          </p:nvPr>
        </p:nvSpPr>
        <p:spPr>
          <a:xfrm>
            <a:off x="8490250" y="4681009"/>
            <a:ext cx="548700" cy="393600"/>
          </a:xfrm>
          <a:prstGeom prst="rect">
            <a:avLst/>
          </a:prstGeom>
          <a:noFill/>
          <a:ln>
            <a:noFill/>
          </a:ln>
        </p:spPr>
        <p:txBody>
          <a:bodyPr spcFirstLastPara="1" wrap="square" lIns="68575" tIns="68575" rIns="68575" bIns="68575" anchor="ctr" anchorCtr="0">
            <a:normAutofit/>
          </a:bodyPr>
          <a:lstStyle>
            <a:lvl1pPr marL="0" lvl="0"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6"/>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2"/>
        <p:cNvGrpSpPr/>
        <p:nvPr/>
      </p:nvGrpSpPr>
      <p:grpSpPr>
        <a:xfrm>
          <a:off x="0" y="0"/>
          <a:ext cx="0" cy="0"/>
          <a:chOff x="0" y="0"/>
          <a:chExt cx="0" cy="0"/>
        </a:xfrm>
      </p:grpSpPr>
      <p:sp>
        <p:nvSpPr>
          <p:cNvPr id="73" name="Google Shape;73;p17"/>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 name="Google Shape;74;p1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75" name="Google Shape;75;p17"/>
          <p:cNvSpPr txBox="1">
            <a:spLocks noGrp="1"/>
          </p:cNvSpPr>
          <p:nvPr>
            <p:ph type="title"/>
          </p:nvPr>
        </p:nvSpPr>
        <p:spPr>
          <a:xfrm>
            <a:off x="265500" y="1081400"/>
            <a:ext cx="4045200" cy="1710300"/>
          </a:xfrm>
          <a:prstGeom prst="rect">
            <a:avLst/>
          </a:prstGeom>
          <a:noFill/>
          <a:ln>
            <a:noFill/>
          </a:ln>
        </p:spPr>
        <p:txBody>
          <a:bodyPr spcFirstLastPara="1" wrap="square" lIns="68575" tIns="68575" rIns="68575" bIns="68575" anchor="b" anchorCtr="0">
            <a:normAutofit/>
          </a:bodyPr>
          <a:lstStyle>
            <a:lvl1pPr lvl="0" algn="ctr" rtl="0">
              <a:lnSpc>
                <a:spcPct val="90000"/>
              </a:lnSpc>
              <a:spcBef>
                <a:spcPts val="0"/>
              </a:spcBef>
              <a:spcAft>
                <a:spcPts val="0"/>
              </a:spcAft>
              <a:buSzPts val="3200"/>
              <a:buNone/>
              <a:defRPr sz="4200"/>
            </a:lvl1pPr>
            <a:lvl2pPr lvl="1" algn="ctr" rtl="0">
              <a:lnSpc>
                <a:spcPct val="100000"/>
              </a:lnSpc>
              <a:spcBef>
                <a:spcPts val="0"/>
              </a:spcBef>
              <a:spcAft>
                <a:spcPts val="0"/>
              </a:spcAft>
              <a:buSzPts val="3200"/>
              <a:buNone/>
              <a:defRPr sz="4200"/>
            </a:lvl2pPr>
            <a:lvl3pPr lvl="2" algn="ctr" rtl="0">
              <a:lnSpc>
                <a:spcPct val="100000"/>
              </a:lnSpc>
              <a:spcBef>
                <a:spcPts val="0"/>
              </a:spcBef>
              <a:spcAft>
                <a:spcPts val="0"/>
              </a:spcAft>
              <a:buSzPts val="3200"/>
              <a:buNone/>
              <a:defRPr sz="4200"/>
            </a:lvl3pPr>
            <a:lvl4pPr lvl="3" algn="ctr" rtl="0">
              <a:lnSpc>
                <a:spcPct val="100000"/>
              </a:lnSpc>
              <a:spcBef>
                <a:spcPts val="0"/>
              </a:spcBef>
              <a:spcAft>
                <a:spcPts val="0"/>
              </a:spcAft>
              <a:buSzPts val="3200"/>
              <a:buNone/>
              <a:defRPr sz="4200"/>
            </a:lvl4pPr>
            <a:lvl5pPr lvl="4" algn="ctr" rtl="0">
              <a:lnSpc>
                <a:spcPct val="100000"/>
              </a:lnSpc>
              <a:spcBef>
                <a:spcPts val="0"/>
              </a:spcBef>
              <a:spcAft>
                <a:spcPts val="0"/>
              </a:spcAft>
              <a:buSzPts val="3200"/>
              <a:buNone/>
              <a:defRPr sz="4200"/>
            </a:lvl5pPr>
            <a:lvl6pPr lvl="5" algn="ctr" rtl="0">
              <a:lnSpc>
                <a:spcPct val="100000"/>
              </a:lnSpc>
              <a:spcBef>
                <a:spcPts val="0"/>
              </a:spcBef>
              <a:spcAft>
                <a:spcPts val="0"/>
              </a:spcAft>
              <a:buSzPts val="3200"/>
              <a:buNone/>
              <a:defRPr sz="4200"/>
            </a:lvl6pPr>
            <a:lvl7pPr lvl="6" algn="ctr" rtl="0">
              <a:lnSpc>
                <a:spcPct val="100000"/>
              </a:lnSpc>
              <a:spcBef>
                <a:spcPts val="0"/>
              </a:spcBef>
              <a:spcAft>
                <a:spcPts val="0"/>
              </a:spcAft>
              <a:buSzPts val="3200"/>
              <a:buNone/>
              <a:defRPr sz="4200"/>
            </a:lvl7pPr>
            <a:lvl8pPr lvl="7" algn="ctr" rtl="0">
              <a:lnSpc>
                <a:spcPct val="100000"/>
              </a:lnSpc>
              <a:spcBef>
                <a:spcPts val="0"/>
              </a:spcBef>
              <a:spcAft>
                <a:spcPts val="0"/>
              </a:spcAft>
              <a:buSzPts val="3200"/>
              <a:buNone/>
              <a:defRPr sz="4200"/>
            </a:lvl8pPr>
            <a:lvl9pPr lvl="8" algn="ctr" rtl="0">
              <a:lnSpc>
                <a:spcPct val="100000"/>
              </a:lnSpc>
              <a:spcBef>
                <a:spcPts val="0"/>
              </a:spcBef>
              <a:spcAft>
                <a:spcPts val="0"/>
              </a:spcAft>
              <a:buSzPts val="3200"/>
              <a:buNone/>
              <a:defRPr sz="4200"/>
            </a:lvl9pPr>
          </a:lstStyle>
          <a:p>
            <a:endParaRPr/>
          </a:p>
        </p:txBody>
      </p:sp>
      <p:sp>
        <p:nvSpPr>
          <p:cNvPr id="76" name="Google Shape;76;p17"/>
          <p:cNvSpPr txBox="1">
            <a:spLocks noGrp="1"/>
          </p:cNvSpPr>
          <p:nvPr>
            <p:ph type="subTitle" idx="1"/>
          </p:nvPr>
        </p:nvSpPr>
        <p:spPr>
          <a:xfrm>
            <a:off x="265500" y="2845201"/>
            <a:ext cx="4045200" cy="1345500"/>
          </a:xfrm>
          <a:prstGeom prst="rect">
            <a:avLst/>
          </a:prstGeom>
          <a:noFill/>
          <a:ln>
            <a:noFill/>
          </a:ln>
        </p:spPr>
        <p:txBody>
          <a:bodyPr spcFirstLastPara="1" wrap="square" lIns="68575" tIns="68575" rIns="68575" bIns="68575" anchor="t" anchorCtr="0">
            <a:normAutofit/>
          </a:bodyPr>
          <a:lstStyle>
            <a:lvl1pPr lvl="0" algn="ctr" rtl="0">
              <a:lnSpc>
                <a:spcPct val="100000"/>
              </a:lnSpc>
              <a:spcBef>
                <a:spcPts val="0"/>
              </a:spcBef>
              <a:spcAft>
                <a:spcPts val="0"/>
              </a:spcAft>
              <a:buClr>
                <a:schemeClr val="dk1"/>
              </a:buClr>
              <a:buSzPts val="1600"/>
              <a:buNone/>
              <a:defRPr sz="2100">
                <a:solidFill>
                  <a:schemeClr val="dk1"/>
                </a:solidFill>
              </a:defRPr>
            </a:lvl1pPr>
            <a:lvl2pPr lvl="1" algn="ctr" rtl="0">
              <a:lnSpc>
                <a:spcPct val="100000"/>
              </a:lnSpc>
              <a:spcBef>
                <a:spcPts val="0"/>
              </a:spcBef>
              <a:spcAft>
                <a:spcPts val="0"/>
              </a:spcAft>
              <a:buClr>
                <a:schemeClr val="dk1"/>
              </a:buClr>
              <a:buSzPts val="1600"/>
              <a:buNone/>
              <a:defRPr sz="2100">
                <a:solidFill>
                  <a:schemeClr val="dk1"/>
                </a:solidFill>
              </a:defRPr>
            </a:lvl2pPr>
            <a:lvl3pPr lvl="2" algn="ctr" rtl="0">
              <a:lnSpc>
                <a:spcPct val="100000"/>
              </a:lnSpc>
              <a:spcBef>
                <a:spcPts val="0"/>
              </a:spcBef>
              <a:spcAft>
                <a:spcPts val="0"/>
              </a:spcAft>
              <a:buClr>
                <a:schemeClr val="dk1"/>
              </a:buClr>
              <a:buSzPts val="1600"/>
              <a:buNone/>
              <a:defRPr sz="2100">
                <a:solidFill>
                  <a:schemeClr val="dk1"/>
                </a:solidFill>
              </a:defRPr>
            </a:lvl3pPr>
            <a:lvl4pPr lvl="3" algn="ctr" rtl="0">
              <a:lnSpc>
                <a:spcPct val="100000"/>
              </a:lnSpc>
              <a:spcBef>
                <a:spcPts val="0"/>
              </a:spcBef>
              <a:spcAft>
                <a:spcPts val="0"/>
              </a:spcAft>
              <a:buClr>
                <a:schemeClr val="dk1"/>
              </a:buClr>
              <a:buSzPts val="1600"/>
              <a:buNone/>
              <a:defRPr sz="2100">
                <a:solidFill>
                  <a:schemeClr val="dk1"/>
                </a:solidFill>
              </a:defRPr>
            </a:lvl4pPr>
            <a:lvl5pPr lvl="4" algn="ctr" rtl="0">
              <a:lnSpc>
                <a:spcPct val="100000"/>
              </a:lnSpc>
              <a:spcBef>
                <a:spcPts val="0"/>
              </a:spcBef>
              <a:spcAft>
                <a:spcPts val="0"/>
              </a:spcAft>
              <a:buClr>
                <a:schemeClr val="dk1"/>
              </a:buClr>
              <a:buSzPts val="1600"/>
              <a:buNone/>
              <a:defRPr sz="2100">
                <a:solidFill>
                  <a:schemeClr val="dk1"/>
                </a:solidFill>
              </a:defRPr>
            </a:lvl5pPr>
            <a:lvl6pPr lvl="5" algn="ctr" rtl="0">
              <a:lnSpc>
                <a:spcPct val="100000"/>
              </a:lnSpc>
              <a:spcBef>
                <a:spcPts val="0"/>
              </a:spcBef>
              <a:spcAft>
                <a:spcPts val="0"/>
              </a:spcAft>
              <a:buClr>
                <a:schemeClr val="dk1"/>
              </a:buClr>
              <a:buSzPts val="1600"/>
              <a:buNone/>
              <a:defRPr sz="2100">
                <a:solidFill>
                  <a:schemeClr val="dk1"/>
                </a:solidFill>
              </a:defRPr>
            </a:lvl6pPr>
            <a:lvl7pPr lvl="6" algn="ctr" rtl="0">
              <a:lnSpc>
                <a:spcPct val="100000"/>
              </a:lnSpc>
              <a:spcBef>
                <a:spcPts val="0"/>
              </a:spcBef>
              <a:spcAft>
                <a:spcPts val="0"/>
              </a:spcAft>
              <a:buClr>
                <a:schemeClr val="dk1"/>
              </a:buClr>
              <a:buSzPts val="1600"/>
              <a:buNone/>
              <a:defRPr sz="2100">
                <a:solidFill>
                  <a:schemeClr val="dk1"/>
                </a:solidFill>
              </a:defRPr>
            </a:lvl7pPr>
            <a:lvl8pPr lvl="7" algn="ctr" rtl="0">
              <a:lnSpc>
                <a:spcPct val="100000"/>
              </a:lnSpc>
              <a:spcBef>
                <a:spcPts val="0"/>
              </a:spcBef>
              <a:spcAft>
                <a:spcPts val="0"/>
              </a:spcAft>
              <a:buClr>
                <a:schemeClr val="dk1"/>
              </a:buClr>
              <a:buSzPts val="1600"/>
              <a:buNone/>
              <a:defRPr sz="2100">
                <a:solidFill>
                  <a:schemeClr val="dk1"/>
                </a:solidFill>
              </a:defRPr>
            </a:lvl8pPr>
            <a:lvl9pPr lvl="8" algn="ctr" rtl="0">
              <a:lnSpc>
                <a:spcPct val="100000"/>
              </a:lnSpc>
              <a:spcBef>
                <a:spcPts val="0"/>
              </a:spcBef>
              <a:spcAft>
                <a:spcPts val="0"/>
              </a:spcAft>
              <a:buClr>
                <a:schemeClr val="dk1"/>
              </a:buClr>
              <a:buSzPts val="1600"/>
              <a:buNone/>
              <a:defRPr sz="2100">
                <a:solidFill>
                  <a:schemeClr val="dk1"/>
                </a:solidFill>
              </a:defRPr>
            </a:lvl9pPr>
          </a:lstStyle>
          <a:p>
            <a:endParaRPr/>
          </a:p>
        </p:txBody>
      </p:sp>
      <p:sp>
        <p:nvSpPr>
          <p:cNvPr id="77" name="Google Shape;77;p17"/>
          <p:cNvSpPr txBox="1">
            <a:spLocks noGrp="1"/>
          </p:cNvSpPr>
          <p:nvPr>
            <p:ph type="body" idx="2"/>
          </p:nvPr>
        </p:nvSpPr>
        <p:spPr>
          <a:xfrm>
            <a:off x="4939500" y="724200"/>
            <a:ext cx="3837000" cy="3695100"/>
          </a:xfrm>
          <a:prstGeom prst="rect">
            <a:avLst/>
          </a:prstGeom>
          <a:noFill/>
          <a:ln>
            <a:noFill/>
          </a:ln>
        </p:spPr>
        <p:txBody>
          <a:bodyPr spcFirstLastPara="1" wrap="square" lIns="68575" tIns="68575" rIns="68575" bIns="68575" anchor="ctr" anchorCtr="0">
            <a:normAutofit/>
          </a:bodyPr>
          <a:lstStyle>
            <a:lvl1pPr marL="457200" lvl="0" indent="-317500" algn="l" rtl="0">
              <a:lnSpc>
                <a:spcPct val="90000"/>
              </a:lnSpc>
              <a:spcBef>
                <a:spcPts val="0"/>
              </a:spcBef>
              <a:spcAft>
                <a:spcPts val="0"/>
              </a:spcAft>
              <a:buClr>
                <a:schemeClr val="lt1"/>
              </a:buClr>
              <a:buSzPts val="1400"/>
              <a:buChar char="●"/>
              <a:defRPr>
                <a:solidFill>
                  <a:schemeClr val="lt1"/>
                </a:solidFill>
              </a:defRPr>
            </a:lvl1pPr>
            <a:lvl2pPr marL="914400" lvl="1" indent="-298450" algn="l" rtl="0">
              <a:lnSpc>
                <a:spcPct val="90000"/>
              </a:lnSpc>
              <a:spcBef>
                <a:spcPts val="0"/>
              </a:spcBef>
              <a:spcAft>
                <a:spcPts val="0"/>
              </a:spcAft>
              <a:buClr>
                <a:schemeClr val="lt1"/>
              </a:buClr>
              <a:buSzPts val="1100"/>
              <a:buChar char="○"/>
              <a:defRPr>
                <a:solidFill>
                  <a:schemeClr val="lt1"/>
                </a:solidFill>
              </a:defRPr>
            </a:lvl2pPr>
            <a:lvl3pPr marL="1371600" lvl="2" indent="-298450" algn="l" rtl="0">
              <a:lnSpc>
                <a:spcPct val="90000"/>
              </a:lnSpc>
              <a:spcBef>
                <a:spcPts val="0"/>
              </a:spcBef>
              <a:spcAft>
                <a:spcPts val="0"/>
              </a:spcAft>
              <a:buClr>
                <a:schemeClr val="lt1"/>
              </a:buClr>
              <a:buSzPts val="1100"/>
              <a:buChar char="■"/>
              <a:defRPr>
                <a:solidFill>
                  <a:schemeClr val="lt1"/>
                </a:solidFill>
              </a:defRPr>
            </a:lvl3pPr>
            <a:lvl4pPr marL="1828800" lvl="3" indent="-298450" algn="l" rtl="0">
              <a:lnSpc>
                <a:spcPct val="90000"/>
              </a:lnSpc>
              <a:spcBef>
                <a:spcPts val="0"/>
              </a:spcBef>
              <a:spcAft>
                <a:spcPts val="0"/>
              </a:spcAft>
              <a:buClr>
                <a:schemeClr val="lt1"/>
              </a:buClr>
              <a:buSzPts val="1100"/>
              <a:buChar char="●"/>
              <a:defRPr>
                <a:solidFill>
                  <a:schemeClr val="lt1"/>
                </a:solidFill>
              </a:defRPr>
            </a:lvl4pPr>
            <a:lvl5pPr marL="2286000" lvl="4" indent="-298450" algn="l" rtl="0">
              <a:lnSpc>
                <a:spcPct val="90000"/>
              </a:lnSpc>
              <a:spcBef>
                <a:spcPts val="0"/>
              </a:spcBef>
              <a:spcAft>
                <a:spcPts val="0"/>
              </a:spcAft>
              <a:buClr>
                <a:schemeClr val="lt1"/>
              </a:buClr>
              <a:buSzPts val="1100"/>
              <a:buChar char="○"/>
              <a:defRPr>
                <a:solidFill>
                  <a:schemeClr val="lt1"/>
                </a:solidFill>
              </a:defRPr>
            </a:lvl5pPr>
            <a:lvl6pPr marL="2743200" lvl="5" indent="-298450" algn="l" rtl="0">
              <a:lnSpc>
                <a:spcPct val="90000"/>
              </a:lnSpc>
              <a:spcBef>
                <a:spcPts val="0"/>
              </a:spcBef>
              <a:spcAft>
                <a:spcPts val="0"/>
              </a:spcAft>
              <a:buClr>
                <a:schemeClr val="lt1"/>
              </a:buClr>
              <a:buSzPts val="1100"/>
              <a:buChar char="■"/>
              <a:defRPr>
                <a:solidFill>
                  <a:schemeClr val="lt1"/>
                </a:solidFill>
              </a:defRPr>
            </a:lvl6pPr>
            <a:lvl7pPr marL="3200400" lvl="6" indent="-298450" algn="l" rtl="0">
              <a:lnSpc>
                <a:spcPct val="90000"/>
              </a:lnSpc>
              <a:spcBef>
                <a:spcPts val="0"/>
              </a:spcBef>
              <a:spcAft>
                <a:spcPts val="0"/>
              </a:spcAft>
              <a:buClr>
                <a:schemeClr val="lt1"/>
              </a:buClr>
              <a:buSzPts val="1100"/>
              <a:buChar char="●"/>
              <a:defRPr>
                <a:solidFill>
                  <a:schemeClr val="lt1"/>
                </a:solidFill>
              </a:defRPr>
            </a:lvl7pPr>
            <a:lvl8pPr marL="3657600" lvl="7" indent="-298450" algn="l" rtl="0">
              <a:lnSpc>
                <a:spcPct val="90000"/>
              </a:lnSpc>
              <a:spcBef>
                <a:spcPts val="0"/>
              </a:spcBef>
              <a:spcAft>
                <a:spcPts val="0"/>
              </a:spcAft>
              <a:buClr>
                <a:schemeClr val="lt1"/>
              </a:buClr>
              <a:buSzPts val="1100"/>
              <a:buChar char="○"/>
              <a:defRPr>
                <a:solidFill>
                  <a:schemeClr val="lt1"/>
                </a:solidFill>
              </a:defRPr>
            </a:lvl8pPr>
            <a:lvl9pPr marL="4114800" lvl="8" indent="-298450" algn="l" rtl="0">
              <a:lnSpc>
                <a:spcPct val="90000"/>
              </a:lnSpc>
              <a:spcBef>
                <a:spcPts val="0"/>
              </a:spcBef>
              <a:spcAft>
                <a:spcPts val="0"/>
              </a:spcAft>
              <a:buClr>
                <a:schemeClr val="lt1"/>
              </a:buClr>
              <a:buSzPts val="1100"/>
              <a:buChar char="■"/>
              <a:defRPr>
                <a:solidFill>
                  <a:schemeClr val="lt1"/>
                </a:solidFill>
              </a:defRPr>
            </a:lvl9pPr>
          </a:lstStyle>
          <a:p>
            <a:endParaRPr/>
          </a:p>
        </p:txBody>
      </p:sp>
      <p:sp>
        <p:nvSpPr>
          <p:cNvPr id="78" name="Google Shape;78;p17"/>
          <p:cNvSpPr txBox="1">
            <a:spLocks noGrp="1"/>
          </p:cNvSpPr>
          <p:nvPr>
            <p:ph type="sldNum" idx="12"/>
          </p:nvPr>
        </p:nvSpPr>
        <p:spPr>
          <a:xfrm>
            <a:off x="8490250" y="4681009"/>
            <a:ext cx="548700" cy="393600"/>
          </a:xfrm>
          <a:prstGeom prst="rect">
            <a:avLst/>
          </a:prstGeom>
          <a:noFill/>
          <a:ln>
            <a:noFill/>
          </a:ln>
        </p:spPr>
        <p:txBody>
          <a:bodyPr spcFirstLastPara="1" wrap="square" lIns="68575" tIns="68575" rIns="68575" bIns="68575" anchor="ctr" anchorCtr="0">
            <a:normAutofit/>
          </a:bodyPr>
          <a:lstStyle>
            <a:lvl1pPr marL="0" lvl="0" indent="0" algn="r" rtl="0">
              <a:lnSpc>
                <a:spcPct val="100000"/>
              </a:lnSpc>
              <a:spcBef>
                <a:spcPts val="0"/>
              </a:spcBef>
              <a:spcAft>
                <a:spcPts val="0"/>
              </a:spcAft>
              <a:buSzPts val="900"/>
              <a:buNone/>
              <a:defRPr sz="900" b="0" i="0" u="none" strike="noStrike" cap="none">
                <a:solidFill>
                  <a:schemeClr val="lt1"/>
                </a:solidFill>
                <a:latin typeface="Calibri"/>
                <a:ea typeface="Calibri"/>
                <a:cs typeface="Calibri"/>
                <a:sym typeface="Calibri"/>
              </a:defRPr>
            </a:lvl1pPr>
            <a:lvl2pPr marL="0" lvl="1" indent="0" algn="r" rtl="0">
              <a:lnSpc>
                <a:spcPct val="100000"/>
              </a:lnSpc>
              <a:spcBef>
                <a:spcPts val="0"/>
              </a:spcBef>
              <a:spcAft>
                <a:spcPts val="0"/>
              </a:spcAft>
              <a:buSzPts val="900"/>
              <a:buNone/>
              <a:defRPr sz="900" b="0" i="0" u="none" strike="noStrike" cap="none">
                <a:solidFill>
                  <a:schemeClr val="lt1"/>
                </a:solidFill>
                <a:latin typeface="Calibri"/>
                <a:ea typeface="Calibri"/>
                <a:cs typeface="Calibri"/>
                <a:sym typeface="Calibri"/>
              </a:defRPr>
            </a:lvl2pPr>
            <a:lvl3pPr marL="0" lvl="2" indent="0" algn="r" rtl="0">
              <a:lnSpc>
                <a:spcPct val="100000"/>
              </a:lnSpc>
              <a:spcBef>
                <a:spcPts val="0"/>
              </a:spcBef>
              <a:spcAft>
                <a:spcPts val="0"/>
              </a:spcAft>
              <a:buSzPts val="900"/>
              <a:buNone/>
              <a:defRPr sz="900" b="0" i="0" u="none" strike="noStrike" cap="none">
                <a:solidFill>
                  <a:schemeClr val="lt1"/>
                </a:solidFill>
                <a:latin typeface="Calibri"/>
                <a:ea typeface="Calibri"/>
                <a:cs typeface="Calibri"/>
                <a:sym typeface="Calibri"/>
              </a:defRPr>
            </a:lvl3pPr>
            <a:lvl4pPr marL="0" lvl="3" indent="0" algn="r" rtl="0">
              <a:lnSpc>
                <a:spcPct val="100000"/>
              </a:lnSpc>
              <a:spcBef>
                <a:spcPts val="0"/>
              </a:spcBef>
              <a:spcAft>
                <a:spcPts val="0"/>
              </a:spcAft>
              <a:buSzPts val="900"/>
              <a:buNone/>
              <a:defRPr sz="900" b="0" i="0" u="none" strike="noStrike" cap="none">
                <a:solidFill>
                  <a:schemeClr val="lt1"/>
                </a:solidFill>
                <a:latin typeface="Calibri"/>
                <a:ea typeface="Calibri"/>
                <a:cs typeface="Calibri"/>
                <a:sym typeface="Calibri"/>
              </a:defRPr>
            </a:lvl4pPr>
            <a:lvl5pPr marL="0" lvl="4" indent="0" algn="r" rtl="0">
              <a:lnSpc>
                <a:spcPct val="100000"/>
              </a:lnSpc>
              <a:spcBef>
                <a:spcPts val="0"/>
              </a:spcBef>
              <a:spcAft>
                <a:spcPts val="0"/>
              </a:spcAft>
              <a:buSzPts val="900"/>
              <a:buNone/>
              <a:defRPr sz="900" b="0" i="0" u="none" strike="noStrike" cap="none">
                <a:solidFill>
                  <a:schemeClr val="lt1"/>
                </a:solidFill>
                <a:latin typeface="Calibri"/>
                <a:ea typeface="Calibri"/>
                <a:cs typeface="Calibri"/>
                <a:sym typeface="Calibri"/>
              </a:defRPr>
            </a:lvl5pPr>
            <a:lvl6pPr marL="0" lvl="5" indent="0" algn="r" rtl="0">
              <a:lnSpc>
                <a:spcPct val="100000"/>
              </a:lnSpc>
              <a:spcBef>
                <a:spcPts val="0"/>
              </a:spcBef>
              <a:spcAft>
                <a:spcPts val="0"/>
              </a:spcAft>
              <a:buSzPts val="900"/>
              <a:buNone/>
              <a:defRPr sz="900" b="0" i="0" u="none" strike="noStrike" cap="none">
                <a:solidFill>
                  <a:schemeClr val="lt1"/>
                </a:solidFill>
                <a:latin typeface="Calibri"/>
                <a:ea typeface="Calibri"/>
                <a:cs typeface="Calibri"/>
                <a:sym typeface="Calibri"/>
              </a:defRPr>
            </a:lvl6pPr>
            <a:lvl7pPr marL="0" lvl="6" indent="0" algn="r" rtl="0">
              <a:lnSpc>
                <a:spcPct val="100000"/>
              </a:lnSpc>
              <a:spcBef>
                <a:spcPts val="0"/>
              </a:spcBef>
              <a:spcAft>
                <a:spcPts val="0"/>
              </a:spcAft>
              <a:buSzPts val="900"/>
              <a:buNone/>
              <a:defRPr sz="900" b="0" i="0" u="none" strike="noStrike" cap="none">
                <a:solidFill>
                  <a:schemeClr val="lt1"/>
                </a:solidFill>
                <a:latin typeface="Calibri"/>
                <a:ea typeface="Calibri"/>
                <a:cs typeface="Calibri"/>
                <a:sym typeface="Calibri"/>
              </a:defRPr>
            </a:lvl7pPr>
            <a:lvl8pPr marL="0" lvl="7" indent="0" algn="r" rtl="0">
              <a:lnSpc>
                <a:spcPct val="100000"/>
              </a:lnSpc>
              <a:spcBef>
                <a:spcPts val="0"/>
              </a:spcBef>
              <a:spcAft>
                <a:spcPts val="0"/>
              </a:spcAft>
              <a:buSzPts val="900"/>
              <a:buNone/>
              <a:defRPr sz="900" b="0" i="0" u="none" strike="noStrike" cap="none">
                <a:solidFill>
                  <a:schemeClr val="lt1"/>
                </a:solidFill>
                <a:latin typeface="Calibri"/>
                <a:ea typeface="Calibri"/>
                <a:cs typeface="Calibri"/>
                <a:sym typeface="Calibri"/>
              </a:defRPr>
            </a:lvl8pPr>
            <a:lvl9pPr marL="0" lvl="8" indent="0" algn="r" rtl="0">
              <a:lnSpc>
                <a:spcPct val="100000"/>
              </a:lnSpc>
              <a:spcBef>
                <a:spcPts val="0"/>
              </a:spcBef>
              <a:spcAft>
                <a:spcPts val="0"/>
              </a:spcAft>
              <a:buSzPts val="900"/>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lvl="0" algn="l" rtl="0">
              <a:lnSpc>
                <a:spcPct val="90000"/>
              </a:lnSpc>
              <a:spcBef>
                <a:spcPts val="0"/>
              </a:spcBef>
              <a:spcAft>
                <a:spcPts val="0"/>
              </a:spcAft>
              <a:buSzPts val="2300"/>
              <a:buNone/>
              <a:defRPr/>
            </a:lvl1pPr>
            <a:lvl2pPr lvl="1" algn="l" rtl="0">
              <a:lnSpc>
                <a:spcPct val="100000"/>
              </a:lnSpc>
              <a:spcBef>
                <a:spcPts val="0"/>
              </a:spcBef>
              <a:spcAft>
                <a:spcPts val="0"/>
              </a:spcAft>
              <a:buSzPts val="2300"/>
              <a:buNone/>
              <a:defRPr/>
            </a:lvl2pPr>
            <a:lvl3pPr lvl="2" algn="l" rtl="0">
              <a:lnSpc>
                <a:spcPct val="100000"/>
              </a:lnSpc>
              <a:spcBef>
                <a:spcPts val="0"/>
              </a:spcBef>
              <a:spcAft>
                <a:spcPts val="0"/>
              </a:spcAft>
              <a:buSzPts val="2300"/>
              <a:buNone/>
              <a:defRPr/>
            </a:lvl3pPr>
            <a:lvl4pPr lvl="3" algn="l" rtl="0">
              <a:lnSpc>
                <a:spcPct val="100000"/>
              </a:lnSpc>
              <a:spcBef>
                <a:spcPts val="0"/>
              </a:spcBef>
              <a:spcAft>
                <a:spcPts val="0"/>
              </a:spcAft>
              <a:buSzPts val="2300"/>
              <a:buNone/>
              <a:defRPr/>
            </a:lvl4pPr>
            <a:lvl5pPr lvl="4" algn="l" rtl="0">
              <a:lnSpc>
                <a:spcPct val="100000"/>
              </a:lnSpc>
              <a:spcBef>
                <a:spcPts val="0"/>
              </a:spcBef>
              <a:spcAft>
                <a:spcPts val="0"/>
              </a:spcAft>
              <a:buSzPts val="2300"/>
              <a:buNone/>
              <a:defRPr/>
            </a:lvl5pPr>
            <a:lvl6pPr lvl="5" algn="l" rtl="0">
              <a:lnSpc>
                <a:spcPct val="100000"/>
              </a:lnSpc>
              <a:spcBef>
                <a:spcPts val="0"/>
              </a:spcBef>
              <a:spcAft>
                <a:spcPts val="0"/>
              </a:spcAft>
              <a:buSzPts val="2300"/>
              <a:buNone/>
              <a:defRPr/>
            </a:lvl6pPr>
            <a:lvl7pPr lvl="6" algn="l" rtl="0">
              <a:lnSpc>
                <a:spcPct val="100000"/>
              </a:lnSpc>
              <a:spcBef>
                <a:spcPts val="0"/>
              </a:spcBef>
              <a:spcAft>
                <a:spcPts val="0"/>
              </a:spcAft>
              <a:buSzPts val="2300"/>
              <a:buNone/>
              <a:defRPr/>
            </a:lvl7pPr>
            <a:lvl8pPr lvl="7" algn="l" rtl="0">
              <a:lnSpc>
                <a:spcPct val="100000"/>
              </a:lnSpc>
              <a:spcBef>
                <a:spcPts val="0"/>
              </a:spcBef>
              <a:spcAft>
                <a:spcPts val="0"/>
              </a:spcAft>
              <a:buSzPts val="2300"/>
              <a:buNone/>
              <a:defRPr/>
            </a:lvl8pPr>
            <a:lvl9pPr lvl="8" algn="l" rtl="0">
              <a:lnSpc>
                <a:spcPct val="100000"/>
              </a:lnSpc>
              <a:spcBef>
                <a:spcPts val="0"/>
              </a:spcBef>
              <a:spcAft>
                <a:spcPts val="0"/>
              </a:spcAft>
              <a:buSzPts val="2300"/>
              <a:buNone/>
              <a:defRPr/>
            </a:lvl9pPr>
          </a:lstStyle>
          <a:p>
            <a:endParaRPr/>
          </a:p>
        </p:txBody>
      </p:sp>
      <p:sp>
        <p:nvSpPr>
          <p:cNvPr id="81" name="Google Shape;81;p18"/>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rmAutofit/>
          </a:bodyPr>
          <a:lstStyle>
            <a:lvl1pPr marL="457200" lvl="0" indent="-298450" algn="l" rtl="0">
              <a:lnSpc>
                <a:spcPct val="90000"/>
              </a:lnSpc>
              <a:spcBef>
                <a:spcPts val="0"/>
              </a:spcBef>
              <a:spcAft>
                <a:spcPts val="0"/>
              </a:spcAft>
              <a:buSzPts val="1100"/>
              <a:buChar char="●"/>
              <a:defRPr sz="1400"/>
            </a:lvl1pPr>
            <a:lvl2pPr marL="914400" lvl="1" indent="-285750" algn="l" rtl="0">
              <a:lnSpc>
                <a:spcPct val="90000"/>
              </a:lnSpc>
              <a:spcBef>
                <a:spcPts val="0"/>
              </a:spcBef>
              <a:spcAft>
                <a:spcPts val="0"/>
              </a:spcAft>
              <a:buSzPts val="900"/>
              <a:buChar char="○"/>
              <a:defRPr sz="1200"/>
            </a:lvl2pPr>
            <a:lvl3pPr marL="1371600" lvl="2" indent="-285750" algn="l" rtl="0">
              <a:lnSpc>
                <a:spcPct val="90000"/>
              </a:lnSpc>
              <a:spcBef>
                <a:spcPts val="0"/>
              </a:spcBef>
              <a:spcAft>
                <a:spcPts val="0"/>
              </a:spcAft>
              <a:buSzPts val="900"/>
              <a:buChar char="■"/>
              <a:defRPr sz="1200"/>
            </a:lvl3pPr>
            <a:lvl4pPr marL="1828800" lvl="3" indent="-285750" algn="l" rtl="0">
              <a:lnSpc>
                <a:spcPct val="90000"/>
              </a:lnSpc>
              <a:spcBef>
                <a:spcPts val="0"/>
              </a:spcBef>
              <a:spcAft>
                <a:spcPts val="0"/>
              </a:spcAft>
              <a:buSzPts val="900"/>
              <a:buChar char="●"/>
              <a:defRPr sz="1200"/>
            </a:lvl4pPr>
            <a:lvl5pPr marL="2286000" lvl="4" indent="-285750" algn="l" rtl="0">
              <a:lnSpc>
                <a:spcPct val="90000"/>
              </a:lnSpc>
              <a:spcBef>
                <a:spcPts val="0"/>
              </a:spcBef>
              <a:spcAft>
                <a:spcPts val="0"/>
              </a:spcAft>
              <a:buSzPts val="900"/>
              <a:buChar char="○"/>
              <a:defRPr sz="1200"/>
            </a:lvl5pPr>
            <a:lvl6pPr marL="2743200" lvl="5" indent="-285750" algn="l" rtl="0">
              <a:lnSpc>
                <a:spcPct val="90000"/>
              </a:lnSpc>
              <a:spcBef>
                <a:spcPts val="0"/>
              </a:spcBef>
              <a:spcAft>
                <a:spcPts val="0"/>
              </a:spcAft>
              <a:buSzPts val="900"/>
              <a:buChar char="■"/>
              <a:defRPr sz="1200"/>
            </a:lvl6pPr>
            <a:lvl7pPr marL="3200400" lvl="6" indent="-285750" algn="l" rtl="0">
              <a:lnSpc>
                <a:spcPct val="90000"/>
              </a:lnSpc>
              <a:spcBef>
                <a:spcPts val="0"/>
              </a:spcBef>
              <a:spcAft>
                <a:spcPts val="0"/>
              </a:spcAft>
              <a:buSzPts val="900"/>
              <a:buChar char="●"/>
              <a:defRPr sz="1200"/>
            </a:lvl7pPr>
            <a:lvl8pPr marL="3657600" lvl="7" indent="-285750" algn="l" rtl="0">
              <a:lnSpc>
                <a:spcPct val="90000"/>
              </a:lnSpc>
              <a:spcBef>
                <a:spcPts val="0"/>
              </a:spcBef>
              <a:spcAft>
                <a:spcPts val="0"/>
              </a:spcAft>
              <a:buSzPts val="900"/>
              <a:buChar char="○"/>
              <a:defRPr sz="1200"/>
            </a:lvl8pPr>
            <a:lvl9pPr marL="4114800" lvl="8" indent="-285750" algn="l" rtl="0">
              <a:lnSpc>
                <a:spcPct val="90000"/>
              </a:lnSpc>
              <a:spcBef>
                <a:spcPts val="0"/>
              </a:spcBef>
              <a:spcAft>
                <a:spcPts val="0"/>
              </a:spcAft>
              <a:buSzPts val="900"/>
              <a:buChar char="■"/>
              <a:defRPr sz="1200"/>
            </a:lvl9pPr>
          </a:lstStyle>
          <a:p>
            <a:endParaRPr/>
          </a:p>
        </p:txBody>
      </p:sp>
      <p:sp>
        <p:nvSpPr>
          <p:cNvPr id="82" name="Google Shape;82;p18"/>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rmAutofit/>
          </a:bodyPr>
          <a:lstStyle>
            <a:lvl1pPr marL="457200" lvl="0" indent="-298450" algn="l" rtl="0">
              <a:lnSpc>
                <a:spcPct val="90000"/>
              </a:lnSpc>
              <a:spcBef>
                <a:spcPts val="0"/>
              </a:spcBef>
              <a:spcAft>
                <a:spcPts val="0"/>
              </a:spcAft>
              <a:buSzPts val="1100"/>
              <a:buChar char="●"/>
              <a:defRPr sz="1400"/>
            </a:lvl1pPr>
            <a:lvl2pPr marL="914400" lvl="1" indent="-285750" algn="l" rtl="0">
              <a:lnSpc>
                <a:spcPct val="90000"/>
              </a:lnSpc>
              <a:spcBef>
                <a:spcPts val="0"/>
              </a:spcBef>
              <a:spcAft>
                <a:spcPts val="0"/>
              </a:spcAft>
              <a:buSzPts val="900"/>
              <a:buChar char="○"/>
              <a:defRPr sz="1200"/>
            </a:lvl2pPr>
            <a:lvl3pPr marL="1371600" lvl="2" indent="-285750" algn="l" rtl="0">
              <a:lnSpc>
                <a:spcPct val="90000"/>
              </a:lnSpc>
              <a:spcBef>
                <a:spcPts val="0"/>
              </a:spcBef>
              <a:spcAft>
                <a:spcPts val="0"/>
              </a:spcAft>
              <a:buSzPts val="900"/>
              <a:buChar char="■"/>
              <a:defRPr sz="1200"/>
            </a:lvl3pPr>
            <a:lvl4pPr marL="1828800" lvl="3" indent="-285750" algn="l" rtl="0">
              <a:lnSpc>
                <a:spcPct val="90000"/>
              </a:lnSpc>
              <a:spcBef>
                <a:spcPts val="0"/>
              </a:spcBef>
              <a:spcAft>
                <a:spcPts val="0"/>
              </a:spcAft>
              <a:buSzPts val="900"/>
              <a:buChar char="●"/>
              <a:defRPr sz="1200"/>
            </a:lvl4pPr>
            <a:lvl5pPr marL="2286000" lvl="4" indent="-285750" algn="l" rtl="0">
              <a:lnSpc>
                <a:spcPct val="90000"/>
              </a:lnSpc>
              <a:spcBef>
                <a:spcPts val="0"/>
              </a:spcBef>
              <a:spcAft>
                <a:spcPts val="0"/>
              </a:spcAft>
              <a:buSzPts val="900"/>
              <a:buChar char="○"/>
              <a:defRPr sz="1200"/>
            </a:lvl5pPr>
            <a:lvl6pPr marL="2743200" lvl="5" indent="-285750" algn="l" rtl="0">
              <a:lnSpc>
                <a:spcPct val="90000"/>
              </a:lnSpc>
              <a:spcBef>
                <a:spcPts val="0"/>
              </a:spcBef>
              <a:spcAft>
                <a:spcPts val="0"/>
              </a:spcAft>
              <a:buSzPts val="900"/>
              <a:buChar char="■"/>
              <a:defRPr sz="1200"/>
            </a:lvl6pPr>
            <a:lvl7pPr marL="3200400" lvl="6" indent="-285750" algn="l" rtl="0">
              <a:lnSpc>
                <a:spcPct val="90000"/>
              </a:lnSpc>
              <a:spcBef>
                <a:spcPts val="0"/>
              </a:spcBef>
              <a:spcAft>
                <a:spcPts val="0"/>
              </a:spcAft>
              <a:buSzPts val="900"/>
              <a:buChar char="●"/>
              <a:defRPr sz="1200"/>
            </a:lvl7pPr>
            <a:lvl8pPr marL="3657600" lvl="7" indent="-285750" algn="l" rtl="0">
              <a:lnSpc>
                <a:spcPct val="90000"/>
              </a:lnSpc>
              <a:spcBef>
                <a:spcPts val="0"/>
              </a:spcBef>
              <a:spcAft>
                <a:spcPts val="0"/>
              </a:spcAft>
              <a:buSzPts val="900"/>
              <a:buChar char="○"/>
              <a:defRPr sz="1200"/>
            </a:lvl8pPr>
            <a:lvl9pPr marL="4114800" lvl="8" indent="-285750" algn="l" rtl="0">
              <a:lnSpc>
                <a:spcPct val="90000"/>
              </a:lnSpc>
              <a:spcBef>
                <a:spcPts val="0"/>
              </a:spcBef>
              <a:spcAft>
                <a:spcPts val="0"/>
              </a:spcAft>
              <a:buSzPts val="900"/>
              <a:buChar char="■"/>
              <a:defRPr sz="1200"/>
            </a:lvl9pPr>
          </a:lstStyle>
          <a:p>
            <a:endParaRPr/>
          </a:p>
        </p:txBody>
      </p:sp>
      <p:sp>
        <p:nvSpPr>
          <p:cNvPr id="83" name="Google Shape;83;p18"/>
          <p:cNvSpPr txBox="1">
            <a:spLocks noGrp="1"/>
          </p:cNvSpPr>
          <p:nvPr>
            <p:ph type="sldNum" idx="12"/>
          </p:nvPr>
        </p:nvSpPr>
        <p:spPr>
          <a:xfrm>
            <a:off x="8490250" y="4681009"/>
            <a:ext cx="548700" cy="393600"/>
          </a:xfrm>
          <a:prstGeom prst="rect">
            <a:avLst/>
          </a:prstGeom>
          <a:noFill/>
          <a:ln>
            <a:noFill/>
          </a:ln>
        </p:spPr>
        <p:txBody>
          <a:bodyPr spcFirstLastPara="1" wrap="square" lIns="68575" tIns="68575" rIns="68575" bIns="68575" anchor="ctr" anchorCtr="0">
            <a:normAutofit/>
          </a:bodyPr>
          <a:lstStyle>
            <a:lvl1pPr marL="0" lvl="0"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671250" y="2141250"/>
            <a:ext cx="7852200" cy="861000"/>
          </a:xfrm>
          <a:prstGeom prst="rect">
            <a:avLst/>
          </a:prstGeom>
          <a:noFill/>
          <a:ln>
            <a:noFill/>
          </a:ln>
        </p:spPr>
        <p:txBody>
          <a:bodyPr spcFirstLastPara="1" wrap="square" lIns="68575" tIns="68575" rIns="68575" bIns="68575" anchor="ctr" anchorCtr="0">
            <a:normAutofit/>
          </a:bodyPr>
          <a:lstStyle>
            <a:lvl1pPr lvl="0" algn="ctr" rtl="0">
              <a:lnSpc>
                <a:spcPct val="90000"/>
              </a:lnSpc>
              <a:spcBef>
                <a:spcPts val="0"/>
              </a:spcBef>
              <a:spcAft>
                <a:spcPts val="0"/>
              </a:spcAft>
              <a:buSzPts val="2700"/>
              <a:buNone/>
              <a:defRPr sz="3600"/>
            </a:lvl1pPr>
            <a:lvl2pPr lvl="1" algn="ctr" rtl="0">
              <a:lnSpc>
                <a:spcPct val="100000"/>
              </a:lnSpc>
              <a:spcBef>
                <a:spcPts val="0"/>
              </a:spcBef>
              <a:spcAft>
                <a:spcPts val="0"/>
              </a:spcAft>
              <a:buSzPts val="2700"/>
              <a:buNone/>
              <a:defRPr sz="3600"/>
            </a:lvl2pPr>
            <a:lvl3pPr lvl="2" algn="ctr" rtl="0">
              <a:lnSpc>
                <a:spcPct val="100000"/>
              </a:lnSpc>
              <a:spcBef>
                <a:spcPts val="0"/>
              </a:spcBef>
              <a:spcAft>
                <a:spcPts val="0"/>
              </a:spcAft>
              <a:buSzPts val="2700"/>
              <a:buNone/>
              <a:defRPr sz="3600"/>
            </a:lvl3pPr>
            <a:lvl4pPr lvl="3" algn="ctr" rtl="0">
              <a:lnSpc>
                <a:spcPct val="100000"/>
              </a:lnSpc>
              <a:spcBef>
                <a:spcPts val="0"/>
              </a:spcBef>
              <a:spcAft>
                <a:spcPts val="0"/>
              </a:spcAft>
              <a:buSzPts val="2700"/>
              <a:buNone/>
              <a:defRPr sz="3600"/>
            </a:lvl4pPr>
            <a:lvl5pPr lvl="4" algn="ctr" rtl="0">
              <a:lnSpc>
                <a:spcPct val="100000"/>
              </a:lnSpc>
              <a:spcBef>
                <a:spcPts val="0"/>
              </a:spcBef>
              <a:spcAft>
                <a:spcPts val="0"/>
              </a:spcAft>
              <a:buSzPts val="2700"/>
              <a:buNone/>
              <a:defRPr sz="3600"/>
            </a:lvl5pPr>
            <a:lvl6pPr lvl="5" algn="ctr" rtl="0">
              <a:lnSpc>
                <a:spcPct val="100000"/>
              </a:lnSpc>
              <a:spcBef>
                <a:spcPts val="0"/>
              </a:spcBef>
              <a:spcAft>
                <a:spcPts val="0"/>
              </a:spcAft>
              <a:buSzPts val="2700"/>
              <a:buNone/>
              <a:defRPr sz="3600"/>
            </a:lvl6pPr>
            <a:lvl7pPr lvl="6" algn="ctr" rtl="0">
              <a:lnSpc>
                <a:spcPct val="100000"/>
              </a:lnSpc>
              <a:spcBef>
                <a:spcPts val="0"/>
              </a:spcBef>
              <a:spcAft>
                <a:spcPts val="0"/>
              </a:spcAft>
              <a:buSzPts val="2700"/>
              <a:buNone/>
              <a:defRPr sz="3600"/>
            </a:lvl7pPr>
            <a:lvl8pPr lvl="7" algn="ctr" rtl="0">
              <a:lnSpc>
                <a:spcPct val="100000"/>
              </a:lnSpc>
              <a:spcBef>
                <a:spcPts val="0"/>
              </a:spcBef>
              <a:spcAft>
                <a:spcPts val="0"/>
              </a:spcAft>
              <a:buSzPts val="2700"/>
              <a:buNone/>
              <a:defRPr sz="3600"/>
            </a:lvl8pPr>
            <a:lvl9pPr lvl="8" algn="ctr" rtl="0">
              <a:lnSpc>
                <a:spcPct val="100000"/>
              </a:lnSpc>
              <a:spcBef>
                <a:spcPts val="0"/>
              </a:spcBef>
              <a:spcAft>
                <a:spcPts val="0"/>
              </a:spcAft>
              <a:buSzPts val="2700"/>
              <a:buNone/>
              <a:defRPr sz="3600"/>
            </a:lvl9pPr>
          </a:lstStyle>
          <a:p>
            <a:endParaRPr/>
          </a:p>
        </p:txBody>
      </p:sp>
      <p:sp>
        <p:nvSpPr>
          <p:cNvPr id="86" name="Google Shape;86;p19"/>
          <p:cNvSpPr txBox="1">
            <a:spLocks noGrp="1"/>
          </p:cNvSpPr>
          <p:nvPr>
            <p:ph type="sldNum" idx="12"/>
          </p:nvPr>
        </p:nvSpPr>
        <p:spPr>
          <a:xfrm>
            <a:off x="8490250" y="4681009"/>
            <a:ext cx="548700" cy="393600"/>
          </a:xfrm>
          <a:prstGeom prst="rect">
            <a:avLst/>
          </a:prstGeom>
          <a:noFill/>
          <a:ln>
            <a:noFill/>
          </a:ln>
        </p:spPr>
        <p:txBody>
          <a:bodyPr spcFirstLastPara="1" wrap="square" lIns="68575" tIns="68575" rIns="68575" bIns="68575" anchor="ctr" anchorCtr="0">
            <a:normAutofit/>
          </a:bodyPr>
          <a:lstStyle>
            <a:lvl1pPr marL="0" lvl="0"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rtl="0">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_HEADER 2">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0" name="Google Shape;9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 name="Google Shape;9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3" name="Google Shape;103;p2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 name="Google Shape;104;p2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5" name="Google Shape;105;p2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1" name="Google Shape;11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 name="Google Shape;11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21" name="Google Shape;121;p2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2" name="Google Shape;122;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 name="Google Shape;127;p26"/>
          <p:cNvSpPr>
            <a:spLocks noGrp="1"/>
          </p:cNvSpPr>
          <p:nvPr>
            <p:ph type="pic" idx="2"/>
          </p:nvPr>
        </p:nvSpPr>
        <p:spPr>
          <a:xfrm>
            <a:off x="3887391" y="740569"/>
            <a:ext cx="4629300" cy="3655200"/>
          </a:xfrm>
          <a:prstGeom prst="rect">
            <a:avLst/>
          </a:prstGeom>
          <a:noFill/>
          <a:ln>
            <a:noFill/>
          </a:ln>
        </p:spPr>
      </p:sp>
      <p:sp>
        <p:nvSpPr>
          <p:cNvPr id="128" name="Google Shape;128;p2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9" name="Google Shape;129;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 name="Google Shape;131;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4" name="Google Shape;134;p2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5" name="Google Shape;135;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0" name="Google Shape;140;p2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1" name="Google Shape;141;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2" name="Google Shape;142;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3" name="Google Shape;153;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4" name="Google Shape;154;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5" name="Google Shape;155;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8" name="Google Shape;158;p3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9" name="Google Shape;159;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4" name="Google Shape;164;p3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5" name="Google Shape;165;p3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7" name="Google Shape;167;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1" name="Google Shape;171;p3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2" name="Google Shape;172;p3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3" name="Google Shape;173;p3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4" name="Google Shape;174;p3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5" name="Google Shape;175;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6" name="Google Shape;176;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7" name="Google Shape;177;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0" name="Google Shape;180;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1" name="Google Shape;181;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2" name="Google Shape;182;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3"/>
        <p:cNvGrpSpPr/>
        <p:nvPr/>
      </p:nvGrpSpPr>
      <p:grpSpPr>
        <a:xfrm>
          <a:off x="0" y="0"/>
          <a:ext cx="0" cy="0"/>
          <a:chOff x="0" y="0"/>
          <a:chExt cx="0" cy="0"/>
        </a:xfrm>
      </p:grpSpPr>
      <p:sp>
        <p:nvSpPr>
          <p:cNvPr id="184" name="Google Shape;184;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5" name="Google Shape;185;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6" name="Google Shape;186;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3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90" name="Google Shape;190;p3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91" name="Google Shape;191;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2" name="Google Shape;192;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3" name="Google Shape;193;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4"/>
        <p:cNvGrpSpPr/>
        <p:nvPr/>
      </p:nvGrpSpPr>
      <p:grpSpPr>
        <a:xfrm>
          <a:off x="0" y="0"/>
          <a:ext cx="0" cy="0"/>
          <a:chOff x="0" y="0"/>
          <a:chExt cx="0" cy="0"/>
        </a:xfrm>
      </p:grpSpPr>
      <p:sp>
        <p:nvSpPr>
          <p:cNvPr id="195" name="Google Shape;195;p3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37"/>
          <p:cNvSpPr>
            <a:spLocks noGrp="1"/>
          </p:cNvSpPr>
          <p:nvPr>
            <p:ph type="pic" idx="2"/>
          </p:nvPr>
        </p:nvSpPr>
        <p:spPr>
          <a:xfrm>
            <a:off x="3887391" y="740569"/>
            <a:ext cx="4629300" cy="3655200"/>
          </a:xfrm>
          <a:prstGeom prst="rect">
            <a:avLst/>
          </a:prstGeom>
          <a:noFill/>
          <a:ln>
            <a:noFill/>
          </a:ln>
        </p:spPr>
      </p:sp>
      <p:sp>
        <p:nvSpPr>
          <p:cNvPr id="197" name="Google Shape;197;p3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98" name="Google Shape;198;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9" name="Google Shape;199;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1"/>
        <p:cNvGrpSpPr/>
        <p:nvPr/>
      </p:nvGrpSpPr>
      <p:grpSpPr>
        <a:xfrm>
          <a:off x="0" y="0"/>
          <a:ext cx="0" cy="0"/>
          <a:chOff x="0" y="0"/>
          <a:chExt cx="0" cy="0"/>
        </a:xfrm>
      </p:grpSpPr>
      <p:sp>
        <p:nvSpPr>
          <p:cNvPr id="202" name="Google Shape;202;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3" name="Google Shape;203;p3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4" name="Google Shape;204;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5" name="Google Shape;205;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6" name="Google Shape;206;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7"/>
        <p:cNvGrpSpPr/>
        <p:nvPr/>
      </p:nvGrpSpPr>
      <p:grpSpPr>
        <a:xfrm>
          <a:off x="0" y="0"/>
          <a:ext cx="0" cy="0"/>
          <a:chOff x="0" y="0"/>
          <a:chExt cx="0" cy="0"/>
        </a:xfrm>
      </p:grpSpPr>
      <p:sp>
        <p:nvSpPr>
          <p:cNvPr id="208" name="Google Shape;208;p3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9" name="Google Shape;209;p3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0" name="Google Shape;210;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1" name="Google Shape;211;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2" name="Google Shape;21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5" name="Google Shape;215;p4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6" name="Google Shape;216;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7" name="Google Shape;217;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8" name="Google Shape;218;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3"/>
        <p:cNvGrpSpPr/>
        <p:nvPr/>
      </p:nvGrpSpPr>
      <p:grpSpPr>
        <a:xfrm>
          <a:off x="0" y="0"/>
          <a:ext cx="0" cy="0"/>
          <a:chOff x="0" y="0"/>
          <a:chExt cx="0" cy="0"/>
        </a:xfrm>
      </p:grpSpPr>
      <p:grpSp>
        <p:nvGrpSpPr>
          <p:cNvPr id="224" name="Google Shape;224;p42"/>
          <p:cNvGrpSpPr/>
          <p:nvPr/>
        </p:nvGrpSpPr>
        <p:grpSpPr>
          <a:xfrm>
            <a:off x="4350277" y="2855378"/>
            <a:ext cx="443589" cy="105632"/>
            <a:chOff x="4137525" y="2915950"/>
            <a:chExt cx="869100" cy="207000"/>
          </a:xfrm>
        </p:grpSpPr>
        <p:sp>
          <p:nvSpPr>
            <p:cNvPr id="225" name="Google Shape;225;p4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8" name="Google Shape;228;p42"/>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29" name="Google Shape;229;p42"/>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0" name="Google Shape;230;p4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1"/>
        <p:cNvGrpSpPr/>
        <p:nvPr/>
      </p:nvGrpSpPr>
      <p:grpSpPr>
        <a:xfrm>
          <a:off x="0" y="0"/>
          <a:ext cx="0" cy="0"/>
          <a:chOff x="0" y="0"/>
          <a:chExt cx="0" cy="0"/>
        </a:xfrm>
      </p:grpSpPr>
      <p:sp>
        <p:nvSpPr>
          <p:cNvPr id="232" name="Google Shape;232;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3" name="Google Shape;233;p4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6" name="Google Shape;236;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7" name="Google Shape;237;p4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8"/>
        <p:cNvGrpSpPr/>
        <p:nvPr/>
      </p:nvGrpSpPr>
      <p:grpSpPr>
        <a:xfrm>
          <a:off x="0" y="0"/>
          <a:ext cx="0" cy="0"/>
          <a:chOff x="0" y="0"/>
          <a:chExt cx="0" cy="0"/>
        </a:xfrm>
      </p:grpSpPr>
      <p:sp>
        <p:nvSpPr>
          <p:cNvPr id="239" name="Google Shape;239;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40" name="Google Shape;240;p4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241" name="Google Shape;241;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42" name="Google Shape;242;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43" name="Google Shape;243;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4"/>
        <p:cNvGrpSpPr/>
        <p:nvPr/>
      </p:nvGrpSpPr>
      <p:grpSpPr>
        <a:xfrm>
          <a:off x="0" y="0"/>
          <a:ext cx="0" cy="0"/>
          <a:chOff x="0" y="0"/>
          <a:chExt cx="0" cy="0"/>
        </a:xfrm>
      </p:grpSpPr>
      <p:sp>
        <p:nvSpPr>
          <p:cNvPr id="245" name="Google Shape;245;p4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6"/>
        <p:cNvGrpSpPr/>
        <p:nvPr/>
      </p:nvGrpSpPr>
      <p:grpSpPr>
        <a:xfrm>
          <a:off x="0" y="0"/>
          <a:ext cx="0" cy="0"/>
          <a:chOff x="0" y="0"/>
          <a:chExt cx="0" cy="0"/>
        </a:xfrm>
      </p:grpSpPr>
      <p:sp>
        <p:nvSpPr>
          <p:cNvPr id="247" name="Google Shape;247;p47"/>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8" name="Google Shape;248;p4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9"/>
        <p:cNvGrpSpPr/>
        <p:nvPr/>
      </p:nvGrpSpPr>
      <p:grpSpPr>
        <a:xfrm>
          <a:off x="0" y="0"/>
          <a:ext cx="0" cy="0"/>
          <a:chOff x="0" y="0"/>
          <a:chExt cx="0" cy="0"/>
        </a:xfrm>
      </p:grpSpPr>
      <p:sp>
        <p:nvSpPr>
          <p:cNvPr id="250" name="Google Shape;250;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1" name="Google Shape;251;p4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2" name="Google Shape;252;p4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3" name="Google Shape;253;p4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4"/>
        <p:cNvGrpSpPr/>
        <p:nvPr/>
      </p:nvGrpSpPr>
      <p:grpSpPr>
        <a:xfrm>
          <a:off x="0" y="0"/>
          <a:ext cx="0" cy="0"/>
          <a:chOff x="0" y="0"/>
          <a:chExt cx="0" cy="0"/>
        </a:xfrm>
      </p:grpSpPr>
      <p:sp>
        <p:nvSpPr>
          <p:cNvPr id="255" name="Google Shape;255;p4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6" name="Google Shape;256;p4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7" name="Google Shape;257;p4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258"/>
        <p:cNvGrpSpPr/>
        <p:nvPr/>
      </p:nvGrpSpPr>
      <p:grpSpPr>
        <a:xfrm>
          <a:off x="0" y="0"/>
          <a:ext cx="0" cy="0"/>
          <a:chOff x="0" y="0"/>
          <a:chExt cx="0" cy="0"/>
        </a:xfrm>
      </p:grpSpPr>
      <p:sp>
        <p:nvSpPr>
          <p:cNvPr id="259" name="Google Shape;259;p50"/>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0" name="Google Shape;260;p5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1"/>
        <p:cNvGrpSpPr/>
        <p:nvPr/>
      </p:nvGrpSpPr>
      <p:grpSpPr>
        <a:xfrm>
          <a:off x="0" y="0"/>
          <a:ext cx="0" cy="0"/>
          <a:chOff x="0" y="0"/>
          <a:chExt cx="0" cy="0"/>
        </a:xfrm>
      </p:grpSpPr>
      <p:sp>
        <p:nvSpPr>
          <p:cNvPr id="262" name="Google Shape;262;p51"/>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3" name="Google Shape;263;p5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64" name="Google Shape;264;p51"/>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65" name="Google Shape;265;p51"/>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66" name="Google Shape;266;p5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67" name="Google Shape;267;p5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8"/>
        <p:cNvGrpSpPr/>
        <p:nvPr/>
      </p:nvGrpSpPr>
      <p:grpSpPr>
        <a:xfrm>
          <a:off x="0" y="0"/>
          <a:ext cx="0" cy="0"/>
          <a:chOff x="0" y="0"/>
          <a:chExt cx="0" cy="0"/>
        </a:xfrm>
      </p:grpSpPr>
      <p:sp>
        <p:nvSpPr>
          <p:cNvPr id="269" name="Google Shape;269;p5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270" name="Google Shape;270;p5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1"/>
        <p:cNvGrpSpPr/>
        <p:nvPr/>
      </p:nvGrpSpPr>
      <p:grpSpPr>
        <a:xfrm>
          <a:off x="0" y="0"/>
          <a:ext cx="0" cy="0"/>
          <a:chOff x="0" y="0"/>
          <a:chExt cx="0" cy="0"/>
        </a:xfrm>
      </p:grpSpPr>
      <p:sp>
        <p:nvSpPr>
          <p:cNvPr id="272" name="Google Shape;272;p53"/>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73" name="Google Shape;273;p53"/>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74" name="Google Shape;274;p5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1"/>
        <p:cNvGrpSpPr/>
        <p:nvPr/>
      </p:nvGrpSpPr>
      <p:grpSpPr>
        <a:xfrm>
          <a:off x="0" y="0"/>
          <a:ext cx="0" cy="0"/>
          <a:chOff x="0" y="0"/>
          <a:chExt cx="0" cy="0"/>
        </a:xfrm>
      </p:grpSpPr>
      <p:sp>
        <p:nvSpPr>
          <p:cNvPr id="282" name="Google Shape;282;p5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3" name="Google Shape;283;p5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4" name="Google Shape;284;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5" name="Google Shape;285;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6" name="Google Shape;286;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9" name="Google Shape;289;p56"/>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0" name="Google Shape;290;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1" name="Google Shape;291;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3"/>
        <p:cNvGrpSpPr/>
        <p:nvPr/>
      </p:nvGrpSpPr>
      <p:grpSpPr>
        <a:xfrm>
          <a:off x="0" y="0"/>
          <a:ext cx="0" cy="0"/>
          <a:chOff x="0" y="0"/>
          <a:chExt cx="0" cy="0"/>
        </a:xfrm>
      </p:grpSpPr>
      <p:sp>
        <p:nvSpPr>
          <p:cNvPr id="294" name="Google Shape;294;p57"/>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5" name="Google Shape;295;p5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6" name="Google Shape;296;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7" name="Google Shape;297;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8" name="Google Shape;298;p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5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1" name="Google Shape;301;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2" name="Google Shape;302;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3" name="Google Shape;303;p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4"/>
        <p:cNvGrpSpPr/>
        <p:nvPr/>
      </p:nvGrpSpPr>
      <p:grpSpPr>
        <a:xfrm>
          <a:off x="0" y="0"/>
          <a:ext cx="0" cy="0"/>
          <a:chOff x="0" y="0"/>
          <a:chExt cx="0" cy="0"/>
        </a:xfrm>
      </p:grpSpPr>
      <p:sp>
        <p:nvSpPr>
          <p:cNvPr id="305" name="Google Shape;305;p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6" name="Google Shape;306;p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7" name="Google Shape;307;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8"/>
        <p:cNvGrpSpPr/>
        <p:nvPr/>
      </p:nvGrpSpPr>
      <p:grpSpPr>
        <a:xfrm>
          <a:off x="0" y="0"/>
          <a:ext cx="0" cy="0"/>
          <a:chOff x="0" y="0"/>
          <a:chExt cx="0" cy="0"/>
        </a:xfrm>
      </p:grpSpPr>
      <p:sp>
        <p:nvSpPr>
          <p:cNvPr id="309" name="Google Shape;309;p6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0" name="Google Shape;310;p6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1" name="Google Shape;311;p6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2" name="Google Shape;312;p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3" name="Google Shape;313;p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4" name="Google Shape;314;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5"/>
        <p:cNvGrpSpPr/>
        <p:nvPr/>
      </p:nvGrpSpPr>
      <p:grpSpPr>
        <a:xfrm>
          <a:off x="0" y="0"/>
          <a:ext cx="0" cy="0"/>
          <a:chOff x="0" y="0"/>
          <a:chExt cx="0" cy="0"/>
        </a:xfrm>
      </p:grpSpPr>
      <p:sp>
        <p:nvSpPr>
          <p:cNvPr id="316" name="Google Shape;316;p61"/>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7" name="Google Shape;317;p61"/>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18" name="Google Shape;318;p61"/>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9" name="Google Shape;319;p6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20" name="Google Shape;320;p61"/>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1" name="Google Shape;321;p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2" name="Google Shape;322;p6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3" name="Google Shape;323;p6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4"/>
        <p:cNvGrpSpPr/>
        <p:nvPr/>
      </p:nvGrpSpPr>
      <p:grpSpPr>
        <a:xfrm>
          <a:off x="0" y="0"/>
          <a:ext cx="0" cy="0"/>
          <a:chOff x="0" y="0"/>
          <a:chExt cx="0" cy="0"/>
        </a:xfrm>
      </p:grpSpPr>
      <p:sp>
        <p:nvSpPr>
          <p:cNvPr id="325" name="Google Shape;325;p6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6" name="Google Shape;326;p6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27" name="Google Shape;327;p6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28" name="Google Shape;328;p6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9" name="Google Shape;329;p6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0" name="Google Shape;330;p6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1"/>
        <p:cNvGrpSpPr/>
        <p:nvPr/>
      </p:nvGrpSpPr>
      <p:grpSpPr>
        <a:xfrm>
          <a:off x="0" y="0"/>
          <a:ext cx="0" cy="0"/>
          <a:chOff x="0" y="0"/>
          <a:chExt cx="0" cy="0"/>
        </a:xfrm>
      </p:grpSpPr>
      <p:sp>
        <p:nvSpPr>
          <p:cNvPr id="332" name="Google Shape;332;p6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3" name="Google Shape;333;p63"/>
          <p:cNvSpPr>
            <a:spLocks noGrp="1"/>
          </p:cNvSpPr>
          <p:nvPr>
            <p:ph type="pic" idx="2"/>
          </p:nvPr>
        </p:nvSpPr>
        <p:spPr>
          <a:xfrm>
            <a:off x="3887391" y="740569"/>
            <a:ext cx="4629300" cy="3655200"/>
          </a:xfrm>
          <a:prstGeom prst="rect">
            <a:avLst/>
          </a:prstGeom>
          <a:noFill/>
          <a:ln>
            <a:noFill/>
          </a:ln>
        </p:spPr>
      </p:sp>
      <p:sp>
        <p:nvSpPr>
          <p:cNvPr id="334" name="Google Shape;334;p6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35" name="Google Shape;335;p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6" name="Google Shape;336;p6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7" name="Google Shape;337;p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8"/>
        <p:cNvGrpSpPr/>
        <p:nvPr/>
      </p:nvGrpSpPr>
      <p:grpSpPr>
        <a:xfrm>
          <a:off x="0" y="0"/>
          <a:ext cx="0" cy="0"/>
          <a:chOff x="0" y="0"/>
          <a:chExt cx="0" cy="0"/>
        </a:xfrm>
      </p:grpSpPr>
      <p:sp>
        <p:nvSpPr>
          <p:cNvPr id="339" name="Google Shape;339;p6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0" name="Google Shape;340;p6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1" name="Google Shape;341;p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2" name="Google Shape;342;p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3" name="Google Shape;343;p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4"/>
        <p:cNvGrpSpPr/>
        <p:nvPr/>
      </p:nvGrpSpPr>
      <p:grpSpPr>
        <a:xfrm>
          <a:off x="0" y="0"/>
          <a:ext cx="0" cy="0"/>
          <a:chOff x="0" y="0"/>
          <a:chExt cx="0" cy="0"/>
        </a:xfrm>
      </p:grpSpPr>
      <p:sp>
        <p:nvSpPr>
          <p:cNvPr id="345" name="Google Shape;345;p6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6" name="Google Shape;346;p6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7" name="Google Shape;347;p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8" name="Google Shape;348;p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9" name="Google Shape;349;p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9"/>
        <p:cNvGrpSpPr/>
        <p:nvPr/>
      </p:nvGrpSpPr>
      <p:grpSpPr>
        <a:xfrm>
          <a:off x="0" y="0"/>
          <a:ext cx="0" cy="0"/>
          <a:chOff x="0" y="0"/>
          <a:chExt cx="0" cy="0"/>
        </a:xfrm>
      </p:grpSpPr>
      <p:sp>
        <p:nvSpPr>
          <p:cNvPr id="360" name="Google Shape;360;p67"/>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1" name="Google Shape;361;p67"/>
          <p:cNvSpPr txBox="1">
            <a:spLocks noGrp="1"/>
          </p:cNvSpPr>
          <p:nvPr>
            <p:ph type="ctrTitle"/>
          </p:nvPr>
        </p:nvSpPr>
        <p:spPr>
          <a:xfrm>
            <a:off x="822960" y="569214"/>
            <a:ext cx="7543800" cy="26745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03030"/>
              </a:buClr>
              <a:buSzPts val="6000"/>
              <a:buFont typeface="Trebuchet MS"/>
              <a:buNone/>
              <a:defRPr sz="6000">
                <a:solidFill>
                  <a:srgbClr val="30303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2" name="Google Shape;362;p67"/>
          <p:cNvSpPr txBox="1">
            <a:spLocks noGrp="1"/>
          </p:cNvSpPr>
          <p:nvPr>
            <p:ph type="subTitle" idx="1"/>
          </p:nvPr>
        </p:nvSpPr>
        <p:spPr>
          <a:xfrm>
            <a:off x="825038" y="3341716"/>
            <a:ext cx="7543800" cy="857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20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363" name="Google Shape;363;p67"/>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4" name="Google Shape;364;p67"/>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65" name="Google Shape;365;p67"/>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366" name="Google Shape;366;p67"/>
          <p:cNvCxnSpPr/>
          <p:nvPr/>
        </p:nvCxnSpPr>
        <p:spPr>
          <a:xfrm>
            <a:off x="905743" y="3257550"/>
            <a:ext cx="7406700" cy="0"/>
          </a:xfrm>
          <a:prstGeom prst="straightConnector1">
            <a:avLst/>
          </a:prstGeom>
          <a:noFill/>
          <a:ln w="9525" cap="flat" cmpd="sng">
            <a:solidFill>
              <a:srgbClr val="858585"/>
            </a:solidFill>
            <a:prstDash val="solid"/>
            <a:round/>
            <a:headEnd type="none" w="sm" len="sm"/>
            <a:tailEnd type="none" w="sm" len="sm"/>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7"/>
        <p:cNvGrpSpPr/>
        <p:nvPr/>
      </p:nvGrpSpPr>
      <p:grpSpPr>
        <a:xfrm>
          <a:off x="0" y="0"/>
          <a:ext cx="0" cy="0"/>
          <a:chOff x="0" y="0"/>
          <a:chExt cx="0" cy="0"/>
        </a:xfrm>
      </p:grpSpPr>
      <p:sp>
        <p:nvSpPr>
          <p:cNvPr id="368" name="Google Shape;368;p68"/>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9" name="Google Shape;369;p68"/>
          <p:cNvSpPr txBox="1">
            <a:spLocks noGrp="1"/>
          </p:cNvSpPr>
          <p:nvPr>
            <p:ph type="body" idx="1"/>
          </p:nvPr>
        </p:nvSpPr>
        <p:spPr>
          <a:xfrm>
            <a:off x="822960" y="1384300"/>
            <a:ext cx="7543800" cy="30174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370" name="Google Shape;370;p68"/>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1" name="Google Shape;371;p68"/>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2" name="Google Shape;372;p68"/>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73"/>
        <p:cNvGrpSpPr/>
        <p:nvPr/>
      </p:nvGrpSpPr>
      <p:grpSpPr>
        <a:xfrm>
          <a:off x="0" y="0"/>
          <a:ext cx="0" cy="0"/>
          <a:chOff x="0" y="0"/>
          <a:chExt cx="0" cy="0"/>
        </a:xfrm>
      </p:grpSpPr>
      <p:sp>
        <p:nvSpPr>
          <p:cNvPr id="374" name="Google Shape;374;p69"/>
          <p:cNvSpPr/>
          <p:nvPr/>
        </p:nvSpPr>
        <p:spPr>
          <a:xfrm>
            <a:off x="0" y="3686307"/>
            <a:ext cx="9141600" cy="14571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5" name="Google Shape;375;p69"/>
          <p:cNvSpPr txBox="1">
            <a:spLocks noGrp="1"/>
          </p:cNvSpPr>
          <p:nvPr>
            <p:ph type="title"/>
          </p:nvPr>
        </p:nvSpPr>
        <p:spPr>
          <a:xfrm>
            <a:off x="822960" y="3806190"/>
            <a:ext cx="7585200" cy="617100"/>
          </a:xfrm>
          <a:prstGeom prst="rect">
            <a:avLst/>
          </a:prstGeom>
          <a:noFill/>
          <a:ln>
            <a:noFill/>
          </a:ln>
        </p:spPr>
        <p:txBody>
          <a:bodyPr spcFirstLastPara="1" wrap="square" lIns="68575" tIns="0" rIns="68575" bIns="0" anchor="b" anchorCtr="0">
            <a:noAutofit/>
          </a:bodyPr>
          <a:lstStyle>
            <a:lvl1pPr lvl="0" algn="l">
              <a:lnSpc>
                <a:spcPct val="85000"/>
              </a:lnSpc>
              <a:spcBef>
                <a:spcPts val="0"/>
              </a:spcBef>
              <a:spcAft>
                <a:spcPts val="0"/>
              </a:spcAft>
              <a:buClr>
                <a:srgbClr val="FFFFFF"/>
              </a:buClr>
              <a:buSzPts val="2700"/>
              <a:buFont typeface="Trebuchet MS"/>
              <a:buNone/>
              <a:defRPr sz="2700" b="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6" name="Google Shape;376;p69"/>
          <p:cNvSpPr>
            <a:spLocks noGrp="1"/>
          </p:cNvSpPr>
          <p:nvPr>
            <p:ph type="pic" idx="2"/>
          </p:nvPr>
        </p:nvSpPr>
        <p:spPr>
          <a:xfrm>
            <a:off x="11" y="0"/>
            <a:ext cx="9144000" cy="3686400"/>
          </a:xfrm>
          <a:prstGeom prst="rect">
            <a:avLst/>
          </a:prstGeom>
          <a:solidFill>
            <a:srgbClr val="D1C3B4"/>
          </a:solidFill>
          <a:ln>
            <a:noFill/>
          </a:ln>
        </p:spPr>
      </p:sp>
      <p:sp>
        <p:nvSpPr>
          <p:cNvPr id="377" name="Google Shape;377;p69"/>
          <p:cNvSpPr txBox="1">
            <a:spLocks noGrp="1"/>
          </p:cNvSpPr>
          <p:nvPr>
            <p:ph type="body" idx="1"/>
          </p:nvPr>
        </p:nvSpPr>
        <p:spPr>
          <a:xfrm>
            <a:off x="822960" y="4430268"/>
            <a:ext cx="7584900" cy="445800"/>
          </a:xfrm>
          <a:prstGeom prst="rect">
            <a:avLst/>
          </a:prstGeom>
          <a:noFill/>
          <a:ln>
            <a:noFill/>
          </a:ln>
        </p:spPr>
        <p:txBody>
          <a:bodyPr spcFirstLastPara="1" wrap="square" lIns="68575" tIns="0" rIns="68575" bIns="0" anchor="t" anchorCtr="0">
            <a:normAutofit/>
          </a:bodyPr>
          <a:lstStyle>
            <a:lvl1pPr marL="457200" lvl="0" indent="-228600" algn="l">
              <a:lnSpc>
                <a:spcPct val="90000"/>
              </a:lnSpc>
              <a:spcBef>
                <a:spcPts val="0"/>
              </a:spcBef>
              <a:spcAft>
                <a:spcPts val="0"/>
              </a:spcAft>
              <a:buSzPts val="1100"/>
              <a:buNone/>
              <a:defRPr sz="1100">
                <a:solidFill>
                  <a:srgbClr val="FFFFFF"/>
                </a:solidFill>
              </a:defRPr>
            </a:lvl1pPr>
            <a:lvl2pPr marL="914400" lvl="1" indent="-228600" algn="l">
              <a:lnSpc>
                <a:spcPct val="90000"/>
              </a:lnSpc>
              <a:spcBef>
                <a:spcPts val="500"/>
              </a:spcBef>
              <a:spcAft>
                <a:spcPts val="0"/>
              </a:spcAft>
              <a:buSzPts val="900"/>
              <a:buNone/>
              <a:defRPr sz="900"/>
            </a:lvl2pPr>
            <a:lvl3pPr marL="1371600" lvl="2" indent="-228600" algn="l">
              <a:lnSpc>
                <a:spcPct val="90000"/>
              </a:lnSpc>
              <a:spcBef>
                <a:spcPts val="300"/>
              </a:spcBef>
              <a:spcAft>
                <a:spcPts val="0"/>
              </a:spcAft>
              <a:buSzPts val="800"/>
              <a:buNone/>
              <a:defRPr sz="800"/>
            </a:lvl3pPr>
            <a:lvl4pPr marL="1828800" lvl="3" indent="-228600" algn="l">
              <a:lnSpc>
                <a:spcPct val="90000"/>
              </a:lnSpc>
              <a:spcBef>
                <a:spcPts val="300"/>
              </a:spcBef>
              <a:spcAft>
                <a:spcPts val="0"/>
              </a:spcAft>
              <a:buSzPts val="700"/>
              <a:buNone/>
              <a:defRPr sz="700"/>
            </a:lvl4pPr>
            <a:lvl5pPr marL="2286000" lvl="4" indent="-228600" algn="l">
              <a:lnSpc>
                <a:spcPct val="90000"/>
              </a:lnSpc>
              <a:spcBef>
                <a:spcPts val="300"/>
              </a:spcBef>
              <a:spcAft>
                <a:spcPts val="0"/>
              </a:spcAft>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378" name="Google Shape;378;p69"/>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9" name="Google Shape;379;p69"/>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0" name="Google Shape;380;p69"/>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81"/>
        <p:cNvGrpSpPr/>
        <p:nvPr/>
      </p:nvGrpSpPr>
      <p:grpSpPr>
        <a:xfrm>
          <a:off x="0" y="0"/>
          <a:ext cx="0" cy="0"/>
          <a:chOff x="0" y="0"/>
          <a:chExt cx="0" cy="0"/>
        </a:xfrm>
      </p:grpSpPr>
      <p:sp>
        <p:nvSpPr>
          <p:cNvPr id="382" name="Google Shape;382;p70"/>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3" name="Google Shape;383;p70"/>
          <p:cNvSpPr txBox="1">
            <a:spLocks noGrp="1"/>
          </p:cNvSpPr>
          <p:nvPr>
            <p:ph type="title"/>
          </p:nvPr>
        </p:nvSpPr>
        <p:spPr>
          <a:xfrm>
            <a:off x="822960" y="569214"/>
            <a:ext cx="7543800" cy="26745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03030"/>
              </a:buClr>
              <a:buSzPts val="6000"/>
              <a:buFont typeface="Trebuchet MS"/>
              <a:buNone/>
              <a:defRPr sz="6000" b="0">
                <a:solidFill>
                  <a:srgbClr val="30303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4" name="Google Shape;384;p70"/>
          <p:cNvSpPr txBox="1">
            <a:spLocks noGrp="1"/>
          </p:cNvSpPr>
          <p:nvPr>
            <p:ph type="body" idx="1"/>
          </p:nvPr>
        </p:nvSpPr>
        <p:spPr>
          <a:xfrm>
            <a:off x="822960" y="3339846"/>
            <a:ext cx="7543800" cy="857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400"/>
              <a:buNone/>
              <a:defRPr sz="1400">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100"/>
              <a:buNone/>
              <a:defRPr sz="1100">
                <a:solidFill>
                  <a:srgbClr val="888888"/>
                </a:solidFill>
              </a:defRPr>
            </a:lvl4pPr>
            <a:lvl5pPr marL="2286000" lvl="4" indent="-228600" algn="l">
              <a:lnSpc>
                <a:spcPct val="90000"/>
              </a:lnSpc>
              <a:spcBef>
                <a:spcPts val="300"/>
              </a:spcBef>
              <a:spcAft>
                <a:spcPts val="0"/>
              </a:spcAft>
              <a:buSzPts val="1100"/>
              <a:buNone/>
              <a:defRPr sz="1100">
                <a:solidFill>
                  <a:srgbClr val="888888"/>
                </a:solidFill>
              </a:defRPr>
            </a:lvl5pPr>
            <a:lvl6pPr marL="2743200" lvl="5" indent="-228600" algn="l">
              <a:lnSpc>
                <a:spcPct val="90000"/>
              </a:lnSpc>
              <a:spcBef>
                <a:spcPts val="300"/>
              </a:spcBef>
              <a:spcAft>
                <a:spcPts val="0"/>
              </a:spcAft>
              <a:buSzPts val="1100"/>
              <a:buNone/>
              <a:defRPr sz="1100">
                <a:solidFill>
                  <a:srgbClr val="888888"/>
                </a:solidFill>
              </a:defRPr>
            </a:lvl6pPr>
            <a:lvl7pPr marL="3200400" lvl="6" indent="-228600" algn="l">
              <a:lnSpc>
                <a:spcPct val="90000"/>
              </a:lnSpc>
              <a:spcBef>
                <a:spcPts val="300"/>
              </a:spcBef>
              <a:spcAft>
                <a:spcPts val="0"/>
              </a:spcAft>
              <a:buSzPts val="1100"/>
              <a:buNone/>
              <a:defRPr sz="1100">
                <a:solidFill>
                  <a:srgbClr val="888888"/>
                </a:solidFill>
              </a:defRPr>
            </a:lvl7pPr>
            <a:lvl8pPr marL="3657600" lvl="7" indent="-228600" algn="l">
              <a:lnSpc>
                <a:spcPct val="90000"/>
              </a:lnSpc>
              <a:spcBef>
                <a:spcPts val="300"/>
              </a:spcBef>
              <a:spcAft>
                <a:spcPts val="0"/>
              </a:spcAft>
              <a:buSzPts val="1100"/>
              <a:buNone/>
              <a:defRPr sz="1100">
                <a:solidFill>
                  <a:srgbClr val="888888"/>
                </a:solidFill>
              </a:defRPr>
            </a:lvl8pPr>
            <a:lvl9pPr marL="4114800" lvl="8" indent="-228600" algn="l">
              <a:lnSpc>
                <a:spcPct val="90000"/>
              </a:lnSpc>
              <a:spcBef>
                <a:spcPts val="300"/>
              </a:spcBef>
              <a:spcAft>
                <a:spcPts val="300"/>
              </a:spcAft>
              <a:buSzPts val="1100"/>
              <a:buNone/>
              <a:defRPr sz="1100">
                <a:solidFill>
                  <a:srgbClr val="888888"/>
                </a:solidFill>
              </a:defRPr>
            </a:lvl9pPr>
          </a:lstStyle>
          <a:p>
            <a:endParaRPr/>
          </a:p>
        </p:txBody>
      </p:sp>
      <p:sp>
        <p:nvSpPr>
          <p:cNvPr id="385" name="Google Shape;385;p70"/>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6" name="Google Shape;386;p70"/>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7" name="Google Shape;387;p70"/>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388" name="Google Shape;388;p70"/>
          <p:cNvCxnSpPr/>
          <p:nvPr/>
        </p:nvCxnSpPr>
        <p:spPr>
          <a:xfrm>
            <a:off x="905743" y="3257550"/>
            <a:ext cx="7406700" cy="0"/>
          </a:xfrm>
          <a:prstGeom prst="straightConnector1">
            <a:avLst/>
          </a:prstGeom>
          <a:noFill/>
          <a:ln w="9525" cap="flat" cmpd="sng">
            <a:solidFill>
              <a:srgbClr val="858585"/>
            </a:solidFill>
            <a:prstDash val="solid"/>
            <a:round/>
            <a:headEnd type="none" w="sm" len="sm"/>
            <a:tailEnd type="none" w="sm" len="sm"/>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9"/>
        <p:cNvGrpSpPr/>
        <p:nvPr/>
      </p:nvGrpSpPr>
      <p:grpSpPr>
        <a:xfrm>
          <a:off x="0" y="0"/>
          <a:ext cx="0" cy="0"/>
          <a:chOff x="0" y="0"/>
          <a:chExt cx="0" cy="0"/>
        </a:xfrm>
      </p:grpSpPr>
      <p:sp>
        <p:nvSpPr>
          <p:cNvPr id="390" name="Google Shape;390;p71"/>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1" name="Google Shape;391;p71"/>
          <p:cNvSpPr txBox="1">
            <a:spLocks noGrp="1"/>
          </p:cNvSpPr>
          <p:nvPr>
            <p:ph type="body" idx="1"/>
          </p:nvPr>
        </p:nvSpPr>
        <p:spPr>
          <a:xfrm>
            <a:off x="822958" y="1384300"/>
            <a:ext cx="3703200" cy="30174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392" name="Google Shape;392;p71"/>
          <p:cNvSpPr txBox="1">
            <a:spLocks noGrp="1"/>
          </p:cNvSpPr>
          <p:nvPr>
            <p:ph type="body" idx="2"/>
          </p:nvPr>
        </p:nvSpPr>
        <p:spPr>
          <a:xfrm>
            <a:off x="4663440" y="1384301"/>
            <a:ext cx="3703200" cy="30174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393" name="Google Shape;393;p71"/>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4" name="Google Shape;394;p71"/>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5" name="Google Shape;395;p71"/>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6"/>
        <p:cNvGrpSpPr/>
        <p:nvPr/>
      </p:nvGrpSpPr>
      <p:grpSpPr>
        <a:xfrm>
          <a:off x="0" y="0"/>
          <a:ext cx="0" cy="0"/>
          <a:chOff x="0" y="0"/>
          <a:chExt cx="0" cy="0"/>
        </a:xfrm>
      </p:grpSpPr>
      <p:sp>
        <p:nvSpPr>
          <p:cNvPr id="397" name="Google Shape;397;p72"/>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8" name="Google Shape;398;p72"/>
          <p:cNvSpPr txBox="1">
            <a:spLocks noGrp="1"/>
          </p:cNvSpPr>
          <p:nvPr>
            <p:ph type="body" idx="1"/>
          </p:nvPr>
        </p:nvSpPr>
        <p:spPr>
          <a:xfrm>
            <a:off x="822960" y="1384539"/>
            <a:ext cx="3703200" cy="5523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399" name="Google Shape;399;p72"/>
          <p:cNvSpPr txBox="1">
            <a:spLocks noGrp="1"/>
          </p:cNvSpPr>
          <p:nvPr>
            <p:ph type="body" idx="2"/>
          </p:nvPr>
        </p:nvSpPr>
        <p:spPr>
          <a:xfrm>
            <a:off x="822960" y="1936750"/>
            <a:ext cx="3703200" cy="25338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00" name="Google Shape;400;p72"/>
          <p:cNvSpPr txBox="1">
            <a:spLocks noGrp="1"/>
          </p:cNvSpPr>
          <p:nvPr>
            <p:ph type="body" idx="3"/>
          </p:nvPr>
        </p:nvSpPr>
        <p:spPr>
          <a:xfrm>
            <a:off x="4663440" y="1384539"/>
            <a:ext cx="3703200" cy="5523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401" name="Google Shape;401;p72"/>
          <p:cNvSpPr txBox="1">
            <a:spLocks noGrp="1"/>
          </p:cNvSpPr>
          <p:nvPr>
            <p:ph type="body" idx="4"/>
          </p:nvPr>
        </p:nvSpPr>
        <p:spPr>
          <a:xfrm>
            <a:off x="4663440" y="1936750"/>
            <a:ext cx="3703200" cy="25338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02" name="Google Shape;402;p72"/>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3" name="Google Shape;403;p72"/>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4" name="Google Shape;404;p72"/>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73"/>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7" name="Google Shape;407;p73"/>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8" name="Google Shape;408;p73"/>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9" name="Google Shape;409;p73"/>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10"/>
        <p:cNvGrpSpPr/>
        <p:nvPr/>
      </p:nvGrpSpPr>
      <p:grpSpPr>
        <a:xfrm>
          <a:off x="0" y="0"/>
          <a:ext cx="0" cy="0"/>
          <a:chOff x="0" y="0"/>
          <a:chExt cx="0" cy="0"/>
        </a:xfrm>
      </p:grpSpPr>
      <p:sp>
        <p:nvSpPr>
          <p:cNvPr id="411" name="Google Shape;411;p74"/>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2" name="Google Shape;412;p74"/>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3" name="Google Shape;413;p74"/>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4" name="Google Shape;414;p74"/>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15"/>
        <p:cNvGrpSpPr/>
        <p:nvPr/>
      </p:nvGrpSpPr>
      <p:grpSpPr>
        <a:xfrm>
          <a:off x="0" y="0"/>
          <a:ext cx="0" cy="0"/>
          <a:chOff x="0" y="0"/>
          <a:chExt cx="0" cy="0"/>
        </a:xfrm>
      </p:grpSpPr>
      <p:sp>
        <p:nvSpPr>
          <p:cNvPr id="416" name="Google Shape;416;p75"/>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7" name="Google Shape;417;p75"/>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8" name="Google Shape;418;p75"/>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19"/>
        <p:cNvGrpSpPr/>
        <p:nvPr/>
      </p:nvGrpSpPr>
      <p:grpSpPr>
        <a:xfrm>
          <a:off x="0" y="0"/>
          <a:ext cx="0" cy="0"/>
          <a:chOff x="0" y="0"/>
          <a:chExt cx="0" cy="0"/>
        </a:xfrm>
      </p:grpSpPr>
      <p:sp>
        <p:nvSpPr>
          <p:cNvPr id="420" name="Google Shape;420;p76"/>
          <p:cNvSpPr/>
          <p:nvPr/>
        </p:nvSpPr>
        <p:spPr>
          <a:xfrm>
            <a:off x="12" y="0"/>
            <a:ext cx="3038100" cy="51435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1" name="Google Shape;421;p76"/>
          <p:cNvSpPr txBox="1">
            <a:spLocks noGrp="1"/>
          </p:cNvSpPr>
          <p:nvPr>
            <p:ph type="title"/>
          </p:nvPr>
        </p:nvSpPr>
        <p:spPr>
          <a:xfrm>
            <a:off x="342900" y="445769"/>
            <a:ext cx="2400300" cy="17145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FFFFFF"/>
              </a:buClr>
              <a:buSzPts val="2700"/>
              <a:buFont typeface="Trebuchet MS"/>
              <a:buNone/>
              <a:defRPr sz="2700" b="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2" name="Google Shape;422;p76"/>
          <p:cNvSpPr txBox="1">
            <a:spLocks noGrp="1"/>
          </p:cNvSpPr>
          <p:nvPr>
            <p:ph type="body" idx="1"/>
          </p:nvPr>
        </p:nvSpPr>
        <p:spPr>
          <a:xfrm>
            <a:off x="3600450" y="548640"/>
            <a:ext cx="4869300" cy="39432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23" name="Google Shape;423;p76"/>
          <p:cNvSpPr txBox="1">
            <a:spLocks noGrp="1"/>
          </p:cNvSpPr>
          <p:nvPr>
            <p:ph type="body" idx="2"/>
          </p:nvPr>
        </p:nvSpPr>
        <p:spPr>
          <a:xfrm>
            <a:off x="342900" y="2194560"/>
            <a:ext cx="2400300" cy="2534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900"/>
              </a:spcBef>
              <a:spcAft>
                <a:spcPts val="0"/>
              </a:spcAft>
              <a:buSzPts val="1100"/>
              <a:buNone/>
              <a:defRPr sz="1100">
                <a:solidFill>
                  <a:srgbClr val="FFFFFF"/>
                </a:solidFill>
              </a:defRPr>
            </a:lvl1pPr>
            <a:lvl2pPr marL="914400" lvl="1" indent="-228600" algn="l">
              <a:lnSpc>
                <a:spcPct val="90000"/>
              </a:lnSpc>
              <a:spcBef>
                <a:spcPts val="200"/>
              </a:spcBef>
              <a:spcAft>
                <a:spcPts val="0"/>
              </a:spcAft>
              <a:buSzPts val="900"/>
              <a:buNone/>
              <a:defRPr sz="900"/>
            </a:lvl2pPr>
            <a:lvl3pPr marL="1371600" lvl="2" indent="-228600" algn="l">
              <a:lnSpc>
                <a:spcPct val="90000"/>
              </a:lnSpc>
              <a:spcBef>
                <a:spcPts val="300"/>
              </a:spcBef>
              <a:spcAft>
                <a:spcPts val="0"/>
              </a:spcAft>
              <a:buSzPts val="800"/>
              <a:buNone/>
              <a:defRPr sz="800"/>
            </a:lvl3pPr>
            <a:lvl4pPr marL="1828800" lvl="3" indent="-228600" algn="l">
              <a:lnSpc>
                <a:spcPct val="90000"/>
              </a:lnSpc>
              <a:spcBef>
                <a:spcPts val="300"/>
              </a:spcBef>
              <a:spcAft>
                <a:spcPts val="0"/>
              </a:spcAft>
              <a:buSzPts val="700"/>
              <a:buNone/>
              <a:defRPr sz="700"/>
            </a:lvl4pPr>
            <a:lvl5pPr marL="2286000" lvl="4" indent="-228600" algn="l">
              <a:lnSpc>
                <a:spcPct val="90000"/>
              </a:lnSpc>
              <a:spcBef>
                <a:spcPts val="300"/>
              </a:spcBef>
              <a:spcAft>
                <a:spcPts val="0"/>
              </a:spcAft>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424" name="Google Shape;424;p76"/>
          <p:cNvSpPr txBox="1">
            <a:spLocks noGrp="1"/>
          </p:cNvSpPr>
          <p:nvPr>
            <p:ph type="dt" idx="10"/>
          </p:nvPr>
        </p:nvSpPr>
        <p:spPr>
          <a:xfrm>
            <a:off x="349134" y="4844839"/>
            <a:ext cx="196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5" name="Google Shape;425;p76"/>
          <p:cNvSpPr txBox="1">
            <a:spLocks noGrp="1"/>
          </p:cNvSpPr>
          <p:nvPr>
            <p:ph type="ftr" idx="11"/>
          </p:nvPr>
        </p:nvSpPr>
        <p:spPr>
          <a:xfrm>
            <a:off x="3600450" y="4844839"/>
            <a:ext cx="3486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26" name="Google Shape;426;p76"/>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800">
                <a:solidFill>
                  <a:schemeClr val="dk2"/>
                </a:solidFill>
                <a:latin typeface="Calibri"/>
                <a:ea typeface="Calibri"/>
                <a:cs typeface="Calibri"/>
                <a:sym typeface="Calibri"/>
              </a:defRPr>
            </a:lvl1pPr>
            <a:lvl2pPr marL="0" lvl="1" indent="0" algn="r">
              <a:spcBef>
                <a:spcPts val="0"/>
              </a:spcBef>
              <a:buNone/>
              <a:defRPr sz="800">
                <a:solidFill>
                  <a:schemeClr val="dk2"/>
                </a:solidFill>
                <a:latin typeface="Calibri"/>
                <a:ea typeface="Calibri"/>
                <a:cs typeface="Calibri"/>
                <a:sym typeface="Calibri"/>
              </a:defRPr>
            </a:lvl2pPr>
            <a:lvl3pPr marL="0" lvl="2" indent="0" algn="r">
              <a:spcBef>
                <a:spcPts val="0"/>
              </a:spcBef>
              <a:buNone/>
              <a:defRPr sz="800">
                <a:solidFill>
                  <a:schemeClr val="dk2"/>
                </a:solidFill>
                <a:latin typeface="Calibri"/>
                <a:ea typeface="Calibri"/>
                <a:cs typeface="Calibri"/>
                <a:sym typeface="Calibri"/>
              </a:defRPr>
            </a:lvl3pPr>
            <a:lvl4pPr marL="0" lvl="3" indent="0" algn="r">
              <a:spcBef>
                <a:spcPts val="0"/>
              </a:spcBef>
              <a:buNone/>
              <a:defRPr sz="800">
                <a:solidFill>
                  <a:schemeClr val="dk2"/>
                </a:solidFill>
                <a:latin typeface="Calibri"/>
                <a:ea typeface="Calibri"/>
                <a:cs typeface="Calibri"/>
                <a:sym typeface="Calibri"/>
              </a:defRPr>
            </a:lvl4pPr>
            <a:lvl5pPr marL="0" lvl="4" indent="0" algn="r">
              <a:spcBef>
                <a:spcPts val="0"/>
              </a:spcBef>
              <a:buNone/>
              <a:defRPr sz="800">
                <a:solidFill>
                  <a:schemeClr val="dk2"/>
                </a:solidFill>
                <a:latin typeface="Calibri"/>
                <a:ea typeface="Calibri"/>
                <a:cs typeface="Calibri"/>
                <a:sym typeface="Calibri"/>
              </a:defRPr>
            </a:lvl5pPr>
            <a:lvl6pPr marL="0" lvl="5" indent="0" algn="r">
              <a:spcBef>
                <a:spcPts val="0"/>
              </a:spcBef>
              <a:buNone/>
              <a:defRPr sz="800">
                <a:solidFill>
                  <a:schemeClr val="dk2"/>
                </a:solidFill>
                <a:latin typeface="Calibri"/>
                <a:ea typeface="Calibri"/>
                <a:cs typeface="Calibri"/>
                <a:sym typeface="Calibri"/>
              </a:defRPr>
            </a:lvl6pPr>
            <a:lvl7pPr marL="0" lvl="6" indent="0" algn="r">
              <a:spcBef>
                <a:spcPts val="0"/>
              </a:spcBef>
              <a:buNone/>
              <a:defRPr sz="800">
                <a:solidFill>
                  <a:schemeClr val="dk2"/>
                </a:solidFill>
                <a:latin typeface="Calibri"/>
                <a:ea typeface="Calibri"/>
                <a:cs typeface="Calibri"/>
                <a:sym typeface="Calibri"/>
              </a:defRPr>
            </a:lvl7pPr>
            <a:lvl8pPr marL="0" lvl="7" indent="0" algn="r">
              <a:spcBef>
                <a:spcPts val="0"/>
              </a:spcBef>
              <a:buNone/>
              <a:defRPr sz="800">
                <a:solidFill>
                  <a:schemeClr val="dk2"/>
                </a:solidFill>
                <a:latin typeface="Calibri"/>
                <a:ea typeface="Calibri"/>
                <a:cs typeface="Calibri"/>
                <a:sym typeface="Calibri"/>
              </a:defRPr>
            </a:lvl8pPr>
            <a:lvl9pPr marL="0" lvl="8" indent="0" algn="r">
              <a:spcBef>
                <a:spcPts val="0"/>
              </a:spcBef>
              <a:buNone/>
              <a:defRPr sz="8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7"/>
        <p:cNvGrpSpPr/>
        <p:nvPr/>
      </p:nvGrpSpPr>
      <p:grpSpPr>
        <a:xfrm>
          <a:off x="0" y="0"/>
          <a:ext cx="0" cy="0"/>
          <a:chOff x="0" y="0"/>
          <a:chExt cx="0" cy="0"/>
        </a:xfrm>
      </p:grpSpPr>
      <p:sp>
        <p:nvSpPr>
          <p:cNvPr id="428" name="Google Shape;428;p77"/>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9" name="Google Shape;429;p77"/>
          <p:cNvSpPr txBox="1">
            <a:spLocks noGrp="1"/>
          </p:cNvSpPr>
          <p:nvPr>
            <p:ph type="body" idx="1"/>
          </p:nvPr>
        </p:nvSpPr>
        <p:spPr>
          <a:xfrm rot="5400000">
            <a:off x="3086160" y="-878900"/>
            <a:ext cx="3017400" cy="7543800"/>
          </a:xfrm>
          <a:prstGeom prst="rect">
            <a:avLst/>
          </a:prstGeom>
          <a:noFill/>
          <a:ln>
            <a:noFill/>
          </a:ln>
        </p:spPr>
        <p:txBody>
          <a:bodyPr spcFirstLastPara="1" wrap="square" lIns="34275" tIns="0" rIns="34275" bIns="0"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30" name="Google Shape;430;p77"/>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1" name="Google Shape;431;p77"/>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2" name="Google Shape;432;p77"/>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33"/>
        <p:cNvGrpSpPr/>
        <p:nvPr/>
      </p:nvGrpSpPr>
      <p:grpSpPr>
        <a:xfrm>
          <a:off x="0" y="0"/>
          <a:ext cx="0" cy="0"/>
          <a:chOff x="0" y="0"/>
          <a:chExt cx="0" cy="0"/>
        </a:xfrm>
      </p:grpSpPr>
      <p:sp>
        <p:nvSpPr>
          <p:cNvPr id="434" name="Google Shape;434;p78"/>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5" name="Google Shape;435;p78"/>
          <p:cNvSpPr txBox="1">
            <a:spLocks noGrp="1"/>
          </p:cNvSpPr>
          <p:nvPr>
            <p:ph type="title"/>
          </p:nvPr>
        </p:nvSpPr>
        <p:spPr>
          <a:xfrm rot="5400000">
            <a:off x="5369550" y="1483427"/>
            <a:ext cx="4320000" cy="19716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6" name="Google Shape;436;p78"/>
          <p:cNvSpPr txBox="1">
            <a:spLocks noGrp="1"/>
          </p:cNvSpPr>
          <p:nvPr>
            <p:ph type="body" idx="1"/>
          </p:nvPr>
        </p:nvSpPr>
        <p:spPr>
          <a:xfrm rot="5400000">
            <a:off x="1368975" y="-431174"/>
            <a:ext cx="4320000" cy="5800800"/>
          </a:xfrm>
          <a:prstGeom prst="rect">
            <a:avLst/>
          </a:prstGeom>
          <a:noFill/>
          <a:ln>
            <a:noFill/>
          </a:ln>
        </p:spPr>
        <p:txBody>
          <a:bodyPr spcFirstLastPara="1" wrap="square" lIns="34275" tIns="0" rIns="34275" bIns="0"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37" name="Google Shape;437;p78"/>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8" name="Google Shape;438;p78"/>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9" name="Google Shape;439;p78"/>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9"/>
        <p:cNvGrpSpPr/>
        <p:nvPr/>
      </p:nvGrpSpPr>
      <p:grpSpPr>
        <a:xfrm>
          <a:off x="0" y="0"/>
          <a:ext cx="0" cy="0"/>
          <a:chOff x="0" y="0"/>
          <a:chExt cx="0" cy="0"/>
        </a:xfrm>
      </p:grpSpPr>
      <p:sp>
        <p:nvSpPr>
          <p:cNvPr id="450" name="Google Shape;450;p80"/>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1" name="Google Shape;451;p80"/>
          <p:cNvSpPr txBox="1">
            <a:spLocks noGrp="1"/>
          </p:cNvSpPr>
          <p:nvPr>
            <p:ph type="body" idx="1"/>
          </p:nvPr>
        </p:nvSpPr>
        <p:spPr>
          <a:xfrm>
            <a:off x="822960" y="1384300"/>
            <a:ext cx="7543800" cy="30174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52" name="Google Shape;452;p80"/>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3" name="Google Shape;453;p80"/>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4" name="Google Shape;454;p80"/>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55"/>
        <p:cNvGrpSpPr/>
        <p:nvPr/>
      </p:nvGrpSpPr>
      <p:grpSpPr>
        <a:xfrm>
          <a:off x="0" y="0"/>
          <a:ext cx="0" cy="0"/>
          <a:chOff x="0" y="0"/>
          <a:chExt cx="0" cy="0"/>
        </a:xfrm>
      </p:grpSpPr>
      <p:sp>
        <p:nvSpPr>
          <p:cNvPr id="456" name="Google Shape;456;p81"/>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7" name="Google Shape;457;p81"/>
          <p:cNvSpPr txBox="1">
            <a:spLocks noGrp="1"/>
          </p:cNvSpPr>
          <p:nvPr>
            <p:ph type="ctrTitle"/>
          </p:nvPr>
        </p:nvSpPr>
        <p:spPr>
          <a:xfrm>
            <a:off x="822960" y="569214"/>
            <a:ext cx="7543800" cy="26745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03030"/>
              </a:buClr>
              <a:buSzPts val="6000"/>
              <a:buFont typeface="Trebuchet MS"/>
              <a:buNone/>
              <a:defRPr sz="6000">
                <a:solidFill>
                  <a:srgbClr val="30303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8" name="Google Shape;458;p81"/>
          <p:cNvSpPr txBox="1">
            <a:spLocks noGrp="1"/>
          </p:cNvSpPr>
          <p:nvPr>
            <p:ph type="subTitle" idx="1"/>
          </p:nvPr>
        </p:nvSpPr>
        <p:spPr>
          <a:xfrm>
            <a:off x="825038" y="3341716"/>
            <a:ext cx="7543800" cy="857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200"/>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459" name="Google Shape;459;p81"/>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0" name="Google Shape;460;p81"/>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1" name="Google Shape;461;p81"/>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462" name="Google Shape;462;p81"/>
          <p:cNvCxnSpPr/>
          <p:nvPr/>
        </p:nvCxnSpPr>
        <p:spPr>
          <a:xfrm>
            <a:off x="905743" y="3257550"/>
            <a:ext cx="7406700" cy="0"/>
          </a:xfrm>
          <a:prstGeom prst="straightConnector1">
            <a:avLst/>
          </a:prstGeom>
          <a:noFill/>
          <a:ln w="9525" cap="flat" cmpd="sng">
            <a:solidFill>
              <a:srgbClr val="858585"/>
            </a:solidFill>
            <a:prstDash val="solid"/>
            <a:round/>
            <a:headEnd type="none" w="sm" len="sm"/>
            <a:tailEnd type="none" w="sm" len="sm"/>
          </a:ln>
        </p:spPr>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63"/>
        <p:cNvGrpSpPr/>
        <p:nvPr/>
      </p:nvGrpSpPr>
      <p:grpSpPr>
        <a:xfrm>
          <a:off x="0" y="0"/>
          <a:ext cx="0" cy="0"/>
          <a:chOff x="0" y="0"/>
          <a:chExt cx="0" cy="0"/>
        </a:xfrm>
      </p:grpSpPr>
      <p:sp>
        <p:nvSpPr>
          <p:cNvPr id="464" name="Google Shape;464;p82"/>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5" name="Google Shape;465;p82"/>
          <p:cNvSpPr txBox="1">
            <a:spLocks noGrp="1"/>
          </p:cNvSpPr>
          <p:nvPr>
            <p:ph type="title"/>
          </p:nvPr>
        </p:nvSpPr>
        <p:spPr>
          <a:xfrm>
            <a:off x="822960" y="569214"/>
            <a:ext cx="7543800" cy="26745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303030"/>
              </a:buClr>
              <a:buSzPts val="6000"/>
              <a:buFont typeface="Trebuchet MS"/>
              <a:buNone/>
              <a:defRPr sz="6000" b="0">
                <a:solidFill>
                  <a:srgbClr val="30303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6" name="Google Shape;466;p82"/>
          <p:cNvSpPr txBox="1">
            <a:spLocks noGrp="1"/>
          </p:cNvSpPr>
          <p:nvPr>
            <p:ph type="body" idx="1"/>
          </p:nvPr>
        </p:nvSpPr>
        <p:spPr>
          <a:xfrm>
            <a:off x="822960" y="3339846"/>
            <a:ext cx="7543800" cy="857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400"/>
              <a:buNone/>
              <a:defRPr sz="1400">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100"/>
              <a:buNone/>
              <a:defRPr sz="1100">
                <a:solidFill>
                  <a:srgbClr val="888888"/>
                </a:solidFill>
              </a:defRPr>
            </a:lvl4pPr>
            <a:lvl5pPr marL="2286000" lvl="4" indent="-228600" algn="l">
              <a:lnSpc>
                <a:spcPct val="90000"/>
              </a:lnSpc>
              <a:spcBef>
                <a:spcPts val="300"/>
              </a:spcBef>
              <a:spcAft>
                <a:spcPts val="0"/>
              </a:spcAft>
              <a:buSzPts val="1100"/>
              <a:buNone/>
              <a:defRPr sz="1100">
                <a:solidFill>
                  <a:srgbClr val="888888"/>
                </a:solidFill>
              </a:defRPr>
            </a:lvl5pPr>
            <a:lvl6pPr marL="2743200" lvl="5" indent="-228600" algn="l">
              <a:lnSpc>
                <a:spcPct val="90000"/>
              </a:lnSpc>
              <a:spcBef>
                <a:spcPts val="300"/>
              </a:spcBef>
              <a:spcAft>
                <a:spcPts val="0"/>
              </a:spcAft>
              <a:buSzPts val="1100"/>
              <a:buNone/>
              <a:defRPr sz="1100">
                <a:solidFill>
                  <a:srgbClr val="888888"/>
                </a:solidFill>
              </a:defRPr>
            </a:lvl6pPr>
            <a:lvl7pPr marL="3200400" lvl="6" indent="-228600" algn="l">
              <a:lnSpc>
                <a:spcPct val="90000"/>
              </a:lnSpc>
              <a:spcBef>
                <a:spcPts val="300"/>
              </a:spcBef>
              <a:spcAft>
                <a:spcPts val="0"/>
              </a:spcAft>
              <a:buSzPts val="1100"/>
              <a:buNone/>
              <a:defRPr sz="1100">
                <a:solidFill>
                  <a:srgbClr val="888888"/>
                </a:solidFill>
              </a:defRPr>
            </a:lvl7pPr>
            <a:lvl8pPr marL="3657600" lvl="7" indent="-228600" algn="l">
              <a:lnSpc>
                <a:spcPct val="90000"/>
              </a:lnSpc>
              <a:spcBef>
                <a:spcPts val="300"/>
              </a:spcBef>
              <a:spcAft>
                <a:spcPts val="0"/>
              </a:spcAft>
              <a:buSzPts val="1100"/>
              <a:buNone/>
              <a:defRPr sz="1100">
                <a:solidFill>
                  <a:srgbClr val="888888"/>
                </a:solidFill>
              </a:defRPr>
            </a:lvl8pPr>
            <a:lvl9pPr marL="4114800" lvl="8" indent="-228600" algn="l">
              <a:lnSpc>
                <a:spcPct val="90000"/>
              </a:lnSpc>
              <a:spcBef>
                <a:spcPts val="300"/>
              </a:spcBef>
              <a:spcAft>
                <a:spcPts val="300"/>
              </a:spcAft>
              <a:buSzPts val="1100"/>
              <a:buNone/>
              <a:defRPr sz="1100">
                <a:solidFill>
                  <a:srgbClr val="888888"/>
                </a:solidFill>
              </a:defRPr>
            </a:lvl9pPr>
          </a:lstStyle>
          <a:p>
            <a:endParaRPr/>
          </a:p>
        </p:txBody>
      </p:sp>
      <p:sp>
        <p:nvSpPr>
          <p:cNvPr id="467" name="Google Shape;467;p82"/>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8" name="Google Shape;468;p82"/>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9" name="Google Shape;469;p82"/>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470" name="Google Shape;470;p82"/>
          <p:cNvCxnSpPr/>
          <p:nvPr/>
        </p:nvCxnSpPr>
        <p:spPr>
          <a:xfrm>
            <a:off x="905743" y="3257550"/>
            <a:ext cx="7406700" cy="0"/>
          </a:xfrm>
          <a:prstGeom prst="straightConnector1">
            <a:avLst/>
          </a:prstGeom>
          <a:noFill/>
          <a:ln w="9525" cap="flat" cmpd="sng">
            <a:solidFill>
              <a:srgbClr val="858585"/>
            </a:solidFill>
            <a:prstDash val="solid"/>
            <a:round/>
            <a:headEnd type="none" w="sm" len="sm"/>
            <a:tailEnd type="none" w="sm" len="sm"/>
          </a:ln>
        </p:spPr>
      </p:cxn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1"/>
        <p:cNvGrpSpPr/>
        <p:nvPr/>
      </p:nvGrpSpPr>
      <p:grpSpPr>
        <a:xfrm>
          <a:off x="0" y="0"/>
          <a:ext cx="0" cy="0"/>
          <a:chOff x="0" y="0"/>
          <a:chExt cx="0" cy="0"/>
        </a:xfrm>
      </p:grpSpPr>
      <p:sp>
        <p:nvSpPr>
          <p:cNvPr id="472" name="Google Shape;472;p83"/>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3" name="Google Shape;473;p83"/>
          <p:cNvSpPr txBox="1">
            <a:spLocks noGrp="1"/>
          </p:cNvSpPr>
          <p:nvPr>
            <p:ph type="body" idx="1"/>
          </p:nvPr>
        </p:nvSpPr>
        <p:spPr>
          <a:xfrm>
            <a:off x="822958" y="1384300"/>
            <a:ext cx="3703200" cy="30174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74" name="Google Shape;474;p83"/>
          <p:cNvSpPr txBox="1">
            <a:spLocks noGrp="1"/>
          </p:cNvSpPr>
          <p:nvPr>
            <p:ph type="body" idx="2"/>
          </p:nvPr>
        </p:nvSpPr>
        <p:spPr>
          <a:xfrm>
            <a:off x="4663440" y="1384301"/>
            <a:ext cx="3703200" cy="30174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75" name="Google Shape;475;p83"/>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6" name="Google Shape;476;p83"/>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7" name="Google Shape;477;p83"/>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8"/>
        <p:cNvGrpSpPr/>
        <p:nvPr/>
      </p:nvGrpSpPr>
      <p:grpSpPr>
        <a:xfrm>
          <a:off x="0" y="0"/>
          <a:ext cx="0" cy="0"/>
          <a:chOff x="0" y="0"/>
          <a:chExt cx="0" cy="0"/>
        </a:xfrm>
      </p:grpSpPr>
      <p:sp>
        <p:nvSpPr>
          <p:cNvPr id="479" name="Google Shape;479;p84"/>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0" name="Google Shape;480;p84"/>
          <p:cNvSpPr txBox="1">
            <a:spLocks noGrp="1"/>
          </p:cNvSpPr>
          <p:nvPr>
            <p:ph type="body" idx="1"/>
          </p:nvPr>
        </p:nvSpPr>
        <p:spPr>
          <a:xfrm>
            <a:off x="822960" y="1384539"/>
            <a:ext cx="3703200" cy="5523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481" name="Google Shape;481;p84"/>
          <p:cNvSpPr txBox="1">
            <a:spLocks noGrp="1"/>
          </p:cNvSpPr>
          <p:nvPr>
            <p:ph type="body" idx="2"/>
          </p:nvPr>
        </p:nvSpPr>
        <p:spPr>
          <a:xfrm>
            <a:off x="822960" y="1936750"/>
            <a:ext cx="3703200" cy="25338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82" name="Google Shape;482;p84"/>
          <p:cNvSpPr txBox="1">
            <a:spLocks noGrp="1"/>
          </p:cNvSpPr>
          <p:nvPr>
            <p:ph type="body" idx="3"/>
          </p:nvPr>
        </p:nvSpPr>
        <p:spPr>
          <a:xfrm>
            <a:off x="4663440" y="1384539"/>
            <a:ext cx="3703200" cy="552300"/>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300"/>
              </a:spcBef>
              <a:spcAft>
                <a:spcPts val="0"/>
              </a:spcAft>
              <a:buSzPts val="1400"/>
              <a:buNone/>
              <a:defRPr sz="140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483" name="Google Shape;483;p84"/>
          <p:cNvSpPr txBox="1">
            <a:spLocks noGrp="1"/>
          </p:cNvSpPr>
          <p:nvPr>
            <p:ph type="body" idx="4"/>
          </p:nvPr>
        </p:nvSpPr>
        <p:spPr>
          <a:xfrm>
            <a:off x="4663440" y="1936750"/>
            <a:ext cx="3703200" cy="25338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484" name="Google Shape;484;p84"/>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5" name="Google Shape;485;p84"/>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6" name="Google Shape;486;p84"/>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7"/>
        <p:cNvGrpSpPr/>
        <p:nvPr/>
      </p:nvGrpSpPr>
      <p:grpSpPr>
        <a:xfrm>
          <a:off x="0" y="0"/>
          <a:ext cx="0" cy="0"/>
          <a:chOff x="0" y="0"/>
          <a:chExt cx="0" cy="0"/>
        </a:xfrm>
      </p:grpSpPr>
      <p:sp>
        <p:nvSpPr>
          <p:cNvPr id="488" name="Google Shape;488;p85"/>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9" name="Google Shape;489;p85"/>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0" name="Google Shape;490;p85"/>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1" name="Google Shape;491;p85"/>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2"/>
        <p:cNvGrpSpPr/>
        <p:nvPr/>
      </p:nvGrpSpPr>
      <p:grpSpPr>
        <a:xfrm>
          <a:off x="0" y="0"/>
          <a:ext cx="0" cy="0"/>
          <a:chOff x="0" y="0"/>
          <a:chExt cx="0" cy="0"/>
        </a:xfrm>
      </p:grpSpPr>
      <p:sp>
        <p:nvSpPr>
          <p:cNvPr id="493" name="Google Shape;493;p86"/>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4" name="Google Shape;494;p86"/>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5" name="Google Shape;495;p86"/>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6" name="Google Shape;496;p86"/>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97"/>
        <p:cNvGrpSpPr/>
        <p:nvPr/>
      </p:nvGrpSpPr>
      <p:grpSpPr>
        <a:xfrm>
          <a:off x="0" y="0"/>
          <a:ext cx="0" cy="0"/>
          <a:chOff x="0" y="0"/>
          <a:chExt cx="0" cy="0"/>
        </a:xfrm>
      </p:grpSpPr>
      <p:sp>
        <p:nvSpPr>
          <p:cNvPr id="498" name="Google Shape;498;p87"/>
          <p:cNvSpPr/>
          <p:nvPr/>
        </p:nvSpPr>
        <p:spPr>
          <a:xfrm>
            <a:off x="12" y="0"/>
            <a:ext cx="3038100" cy="51435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9" name="Google Shape;499;p87"/>
          <p:cNvSpPr txBox="1">
            <a:spLocks noGrp="1"/>
          </p:cNvSpPr>
          <p:nvPr>
            <p:ph type="title"/>
          </p:nvPr>
        </p:nvSpPr>
        <p:spPr>
          <a:xfrm>
            <a:off x="342900" y="445769"/>
            <a:ext cx="2400300" cy="17145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FFFFFF"/>
              </a:buClr>
              <a:buSzPts val="2700"/>
              <a:buFont typeface="Trebuchet MS"/>
              <a:buNone/>
              <a:defRPr sz="2700" b="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0" name="Google Shape;500;p87"/>
          <p:cNvSpPr txBox="1">
            <a:spLocks noGrp="1"/>
          </p:cNvSpPr>
          <p:nvPr>
            <p:ph type="body" idx="1"/>
          </p:nvPr>
        </p:nvSpPr>
        <p:spPr>
          <a:xfrm>
            <a:off x="3600450" y="548640"/>
            <a:ext cx="4869300" cy="39432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501" name="Google Shape;501;p87"/>
          <p:cNvSpPr txBox="1">
            <a:spLocks noGrp="1"/>
          </p:cNvSpPr>
          <p:nvPr>
            <p:ph type="body" idx="2"/>
          </p:nvPr>
        </p:nvSpPr>
        <p:spPr>
          <a:xfrm>
            <a:off x="342900" y="2194560"/>
            <a:ext cx="2400300" cy="2534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900"/>
              </a:spcBef>
              <a:spcAft>
                <a:spcPts val="0"/>
              </a:spcAft>
              <a:buSzPts val="1100"/>
              <a:buNone/>
              <a:defRPr sz="1100">
                <a:solidFill>
                  <a:srgbClr val="FFFFFF"/>
                </a:solidFill>
              </a:defRPr>
            </a:lvl1pPr>
            <a:lvl2pPr marL="914400" lvl="1" indent="-228600" algn="l">
              <a:lnSpc>
                <a:spcPct val="90000"/>
              </a:lnSpc>
              <a:spcBef>
                <a:spcPts val="200"/>
              </a:spcBef>
              <a:spcAft>
                <a:spcPts val="0"/>
              </a:spcAft>
              <a:buSzPts val="900"/>
              <a:buNone/>
              <a:defRPr sz="900"/>
            </a:lvl2pPr>
            <a:lvl3pPr marL="1371600" lvl="2" indent="-228600" algn="l">
              <a:lnSpc>
                <a:spcPct val="90000"/>
              </a:lnSpc>
              <a:spcBef>
                <a:spcPts val="300"/>
              </a:spcBef>
              <a:spcAft>
                <a:spcPts val="0"/>
              </a:spcAft>
              <a:buSzPts val="800"/>
              <a:buNone/>
              <a:defRPr sz="800"/>
            </a:lvl3pPr>
            <a:lvl4pPr marL="1828800" lvl="3" indent="-228600" algn="l">
              <a:lnSpc>
                <a:spcPct val="90000"/>
              </a:lnSpc>
              <a:spcBef>
                <a:spcPts val="300"/>
              </a:spcBef>
              <a:spcAft>
                <a:spcPts val="0"/>
              </a:spcAft>
              <a:buSzPts val="700"/>
              <a:buNone/>
              <a:defRPr sz="700"/>
            </a:lvl4pPr>
            <a:lvl5pPr marL="2286000" lvl="4" indent="-228600" algn="l">
              <a:lnSpc>
                <a:spcPct val="90000"/>
              </a:lnSpc>
              <a:spcBef>
                <a:spcPts val="300"/>
              </a:spcBef>
              <a:spcAft>
                <a:spcPts val="0"/>
              </a:spcAft>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502" name="Google Shape;502;p87"/>
          <p:cNvSpPr txBox="1">
            <a:spLocks noGrp="1"/>
          </p:cNvSpPr>
          <p:nvPr>
            <p:ph type="dt" idx="10"/>
          </p:nvPr>
        </p:nvSpPr>
        <p:spPr>
          <a:xfrm>
            <a:off x="349134" y="4844839"/>
            <a:ext cx="1963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3" name="Google Shape;503;p87"/>
          <p:cNvSpPr txBox="1">
            <a:spLocks noGrp="1"/>
          </p:cNvSpPr>
          <p:nvPr>
            <p:ph type="ftr" idx="11"/>
          </p:nvPr>
        </p:nvSpPr>
        <p:spPr>
          <a:xfrm>
            <a:off x="3600450" y="4844839"/>
            <a:ext cx="3486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4" name="Google Shape;504;p87"/>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800">
                <a:solidFill>
                  <a:schemeClr val="dk2"/>
                </a:solidFill>
                <a:latin typeface="Calibri"/>
                <a:ea typeface="Calibri"/>
                <a:cs typeface="Calibri"/>
                <a:sym typeface="Calibri"/>
              </a:defRPr>
            </a:lvl1pPr>
            <a:lvl2pPr marL="0" lvl="1" indent="0" algn="r">
              <a:spcBef>
                <a:spcPts val="0"/>
              </a:spcBef>
              <a:buNone/>
              <a:defRPr sz="800">
                <a:solidFill>
                  <a:schemeClr val="dk2"/>
                </a:solidFill>
                <a:latin typeface="Calibri"/>
                <a:ea typeface="Calibri"/>
                <a:cs typeface="Calibri"/>
                <a:sym typeface="Calibri"/>
              </a:defRPr>
            </a:lvl2pPr>
            <a:lvl3pPr marL="0" lvl="2" indent="0" algn="r">
              <a:spcBef>
                <a:spcPts val="0"/>
              </a:spcBef>
              <a:buNone/>
              <a:defRPr sz="800">
                <a:solidFill>
                  <a:schemeClr val="dk2"/>
                </a:solidFill>
                <a:latin typeface="Calibri"/>
                <a:ea typeface="Calibri"/>
                <a:cs typeface="Calibri"/>
                <a:sym typeface="Calibri"/>
              </a:defRPr>
            </a:lvl3pPr>
            <a:lvl4pPr marL="0" lvl="3" indent="0" algn="r">
              <a:spcBef>
                <a:spcPts val="0"/>
              </a:spcBef>
              <a:buNone/>
              <a:defRPr sz="800">
                <a:solidFill>
                  <a:schemeClr val="dk2"/>
                </a:solidFill>
                <a:latin typeface="Calibri"/>
                <a:ea typeface="Calibri"/>
                <a:cs typeface="Calibri"/>
                <a:sym typeface="Calibri"/>
              </a:defRPr>
            </a:lvl4pPr>
            <a:lvl5pPr marL="0" lvl="4" indent="0" algn="r">
              <a:spcBef>
                <a:spcPts val="0"/>
              </a:spcBef>
              <a:buNone/>
              <a:defRPr sz="800">
                <a:solidFill>
                  <a:schemeClr val="dk2"/>
                </a:solidFill>
                <a:latin typeface="Calibri"/>
                <a:ea typeface="Calibri"/>
                <a:cs typeface="Calibri"/>
                <a:sym typeface="Calibri"/>
              </a:defRPr>
            </a:lvl5pPr>
            <a:lvl6pPr marL="0" lvl="5" indent="0" algn="r">
              <a:spcBef>
                <a:spcPts val="0"/>
              </a:spcBef>
              <a:buNone/>
              <a:defRPr sz="800">
                <a:solidFill>
                  <a:schemeClr val="dk2"/>
                </a:solidFill>
                <a:latin typeface="Calibri"/>
                <a:ea typeface="Calibri"/>
                <a:cs typeface="Calibri"/>
                <a:sym typeface="Calibri"/>
              </a:defRPr>
            </a:lvl6pPr>
            <a:lvl7pPr marL="0" lvl="6" indent="0" algn="r">
              <a:spcBef>
                <a:spcPts val="0"/>
              </a:spcBef>
              <a:buNone/>
              <a:defRPr sz="800">
                <a:solidFill>
                  <a:schemeClr val="dk2"/>
                </a:solidFill>
                <a:latin typeface="Calibri"/>
                <a:ea typeface="Calibri"/>
                <a:cs typeface="Calibri"/>
                <a:sym typeface="Calibri"/>
              </a:defRPr>
            </a:lvl7pPr>
            <a:lvl8pPr marL="0" lvl="7" indent="0" algn="r">
              <a:spcBef>
                <a:spcPts val="0"/>
              </a:spcBef>
              <a:buNone/>
              <a:defRPr sz="800">
                <a:solidFill>
                  <a:schemeClr val="dk2"/>
                </a:solidFill>
                <a:latin typeface="Calibri"/>
                <a:ea typeface="Calibri"/>
                <a:cs typeface="Calibri"/>
                <a:sym typeface="Calibri"/>
              </a:defRPr>
            </a:lvl8pPr>
            <a:lvl9pPr marL="0" lvl="8" indent="0" algn="r">
              <a:spcBef>
                <a:spcPts val="0"/>
              </a:spcBef>
              <a:buNone/>
              <a:defRPr sz="8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05"/>
        <p:cNvGrpSpPr/>
        <p:nvPr/>
      </p:nvGrpSpPr>
      <p:grpSpPr>
        <a:xfrm>
          <a:off x="0" y="0"/>
          <a:ext cx="0" cy="0"/>
          <a:chOff x="0" y="0"/>
          <a:chExt cx="0" cy="0"/>
        </a:xfrm>
      </p:grpSpPr>
      <p:sp>
        <p:nvSpPr>
          <p:cNvPr id="506" name="Google Shape;506;p88"/>
          <p:cNvSpPr/>
          <p:nvPr/>
        </p:nvSpPr>
        <p:spPr>
          <a:xfrm>
            <a:off x="0" y="3686307"/>
            <a:ext cx="9141600" cy="14571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7" name="Google Shape;507;p88"/>
          <p:cNvSpPr txBox="1">
            <a:spLocks noGrp="1"/>
          </p:cNvSpPr>
          <p:nvPr>
            <p:ph type="title"/>
          </p:nvPr>
        </p:nvSpPr>
        <p:spPr>
          <a:xfrm>
            <a:off x="822960" y="3806190"/>
            <a:ext cx="7585200" cy="617100"/>
          </a:xfrm>
          <a:prstGeom prst="rect">
            <a:avLst/>
          </a:prstGeom>
          <a:noFill/>
          <a:ln>
            <a:noFill/>
          </a:ln>
        </p:spPr>
        <p:txBody>
          <a:bodyPr spcFirstLastPara="1" wrap="square" lIns="68575" tIns="0" rIns="68575" bIns="0" anchor="b" anchorCtr="0">
            <a:noAutofit/>
          </a:bodyPr>
          <a:lstStyle>
            <a:lvl1pPr lvl="0" algn="l">
              <a:lnSpc>
                <a:spcPct val="85000"/>
              </a:lnSpc>
              <a:spcBef>
                <a:spcPts val="0"/>
              </a:spcBef>
              <a:spcAft>
                <a:spcPts val="0"/>
              </a:spcAft>
              <a:buClr>
                <a:srgbClr val="FFFFFF"/>
              </a:buClr>
              <a:buSzPts val="2700"/>
              <a:buFont typeface="Trebuchet MS"/>
              <a:buNone/>
              <a:defRPr sz="2700" b="0">
                <a:solidFill>
                  <a:srgbClr val="FFFFF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8" name="Google Shape;508;p88"/>
          <p:cNvSpPr>
            <a:spLocks noGrp="1"/>
          </p:cNvSpPr>
          <p:nvPr>
            <p:ph type="pic" idx="2"/>
          </p:nvPr>
        </p:nvSpPr>
        <p:spPr>
          <a:xfrm>
            <a:off x="11" y="0"/>
            <a:ext cx="9144000" cy="3686400"/>
          </a:xfrm>
          <a:prstGeom prst="rect">
            <a:avLst/>
          </a:prstGeom>
          <a:solidFill>
            <a:srgbClr val="D1C3B4"/>
          </a:solidFill>
          <a:ln>
            <a:noFill/>
          </a:ln>
        </p:spPr>
      </p:sp>
      <p:sp>
        <p:nvSpPr>
          <p:cNvPr id="509" name="Google Shape;509;p88"/>
          <p:cNvSpPr txBox="1">
            <a:spLocks noGrp="1"/>
          </p:cNvSpPr>
          <p:nvPr>
            <p:ph type="body" idx="1"/>
          </p:nvPr>
        </p:nvSpPr>
        <p:spPr>
          <a:xfrm>
            <a:off x="822960" y="4430268"/>
            <a:ext cx="7584900" cy="445800"/>
          </a:xfrm>
          <a:prstGeom prst="rect">
            <a:avLst/>
          </a:prstGeom>
          <a:noFill/>
          <a:ln>
            <a:noFill/>
          </a:ln>
        </p:spPr>
        <p:txBody>
          <a:bodyPr spcFirstLastPara="1" wrap="square" lIns="68575" tIns="0" rIns="68575" bIns="0" anchor="t" anchorCtr="0">
            <a:normAutofit/>
          </a:bodyPr>
          <a:lstStyle>
            <a:lvl1pPr marL="457200" lvl="0" indent="-228600" algn="l">
              <a:lnSpc>
                <a:spcPct val="90000"/>
              </a:lnSpc>
              <a:spcBef>
                <a:spcPts val="0"/>
              </a:spcBef>
              <a:spcAft>
                <a:spcPts val="0"/>
              </a:spcAft>
              <a:buSzPts val="1100"/>
              <a:buNone/>
              <a:defRPr sz="1100">
                <a:solidFill>
                  <a:srgbClr val="FFFFFF"/>
                </a:solidFill>
              </a:defRPr>
            </a:lvl1pPr>
            <a:lvl2pPr marL="914400" lvl="1" indent="-228600" algn="l">
              <a:lnSpc>
                <a:spcPct val="90000"/>
              </a:lnSpc>
              <a:spcBef>
                <a:spcPts val="500"/>
              </a:spcBef>
              <a:spcAft>
                <a:spcPts val="0"/>
              </a:spcAft>
              <a:buSzPts val="900"/>
              <a:buNone/>
              <a:defRPr sz="900"/>
            </a:lvl2pPr>
            <a:lvl3pPr marL="1371600" lvl="2" indent="-228600" algn="l">
              <a:lnSpc>
                <a:spcPct val="90000"/>
              </a:lnSpc>
              <a:spcBef>
                <a:spcPts val="300"/>
              </a:spcBef>
              <a:spcAft>
                <a:spcPts val="0"/>
              </a:spcAft>
              <a:buSzPts val="800"/>
              <a:buNone/>
              <a:defRPr sz="800"/>
            </a:lvl3pPr>
            <a:lvl4pPr marL="1828800" lvl="3" indent="-228600" algn="l">
              <a:lnSpc>
                <a:spcPct val="90000"/>
              </a:lnSpc>
              <a:spcBef>
                <a:spcPts val="300"/>
              </a:spcBef>
              <a:spcAft>
                <a:spcPts val="0"/>
              </a:spcAft>
              <a:buSzPts val="700"/>
              <a:buNone/>
              <a:defRPr sz="700"/>
            </a:lvl4pPr>
            <a:lvl5pPr marL="2286000" lvl="4" indent="-228600" algn="l">
              <a:lnSpc>
                <a:spcPct val="90000"/>
              </a:lnSpc>
              <a:spcBef>
                <a:spcPts val="300"/>
              </a:spcBef>
              <a:spcAft>
                <a:spcPts val="0"/>
              </a:spcAft>
              <a:buSzPts val="700"/>
              <a:buNone/>
              <a:defRPr sz="700"/>
            </a:lvl5pPr>
            <a:lvl6pPr marL="2743200" lvl="5" indent="-228600" algn="l">
              <a:lnSpc>
                <a:spcPct val="90000"/>
              </a:lnSpc>
              <a:spcBef>
                <a:spcPts val="300"/>
              </a:spcBef>
              <a:spcAft>
                <a:spcPts val="0"/>
              </a:spcAft>
              <a:buSzPts val="700"/>
              <a:buNone/>
              <a:defRPr sz="700"/>
            </a:lvl6pPr>
            <a:lvl7pPr marL="3200400" lvl="6" indent="-228600" algn="l">
              <a:lnSpc>
                <a:spcPct val="90000"/>
              </a:lnSpc>
              <a:spcBef>
                <a:spcPts val="300"/>
              </a:spcBef>
              <a:spcAft>
                <a:spcPts val="0"/>
              </a:spcAft>
              <a:buSzPts val="700"/>
              <a:buNone/>
              <a:defRPr sz="700"/>
            </a:lvl7pPr>
            <a:lvl8pPr marL="3657600" lvl="7" indent="-228600" algn="l">
              <a:lnSpc>
                <a:spcPct val="90000"/>
              </a:lnSpc>
              <a:spcBef>
                <a:spcPts val="300"/>
              </a:spcBef>
              <a:spcAft>
                <a:spcPts val="0"/>
              </a:spcAft>
              <a:buSzPts val="700"/>
              <a:buNone/>
              <a:defRPr sz="700"/>
            </a:lvl8pPr>
            <a:lvl9pPr marL="4114800" lvl="8" indent="-228600" algn="l">
              <a:lnSpc>
                <a:spcPct val="90000"/>
              </a:lnSpc>
              <a:spcBef>
                <a:spcPts val="300"/>
              </a:spcBef>
              <a:spcAft>
                <a:spcPts val="300"/>
              </a:spcAft>
              <a:buSzPts val="700"/>
              <a:buNone/>
              <a:defRPr sz="700"/>
            </a:lvl9pPr>
          </a:lstStyle>
          <a:p>
            <a:endParaRPr/>
          </a:p>
        </p:txBody>
      </p:sp>
      <p:sp>
        <p:nvSpPr>
          <p:cNvPr id="510" name="Google Shape;510;p88"/>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1" name="Google Shape;511;p88"/>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2" name="Google Shape;512;p88"/>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3"/>
        <p:cNvGrpSpPr/>
        <p:nvPr/>
      </p:nvGrpSpPr>
      <p:grpSpPr>
        <a:xfrm>
          <a:off x="0" y="0"/>
          <a:ext cx="0" cy="0"/>
          <a:chOff x="0" y="0"/>
          <a:chExt cx="0" cy="0"/>
        </a:xfrm>
      </p:grpSpPr>
      <p:sp>
        <p:nvSpPr>
          <p:cNvPr id="514" name="Google Shape;514;p89"/>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5" name="Google Shape;515;p89"/>
          <p:cNvSpPr txBox="1">
            <a:spLocks noGrp="1"/>
          </p:cNvSpPr>
          <p:nvPr>
            <p:ph type="body" idx="1"/>
          </p:nvPr>
        </p:nvSpPr>
        <p:spPr>
          <a:xfrm rot="5400000">
            <a:off x="3086160" y="-878900"/>
            <a:ext cx="3017400" cy="7543800"/>
          </a:xfrm>
          <a:prstGeom prst="rect">
            <a:avLst/>
          </a:prstGeom>
          <a:noFill/>
          <a:ln>
            <a:noFill/>
          </a:ln>
        </p:spPr>
        <p:txBody>
          <a:bodyPr spcFirstLastPara="1" wrap="square" lIns="34275" tIns="0" rIns="34275" bIns="0"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516" name="Google Shape;516;p89"/>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7" name="Google Shape;517;p89"/>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8" name="Google Shape;518;p89"/>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19"/>
        <p:cNvGrpSpPr/>
        <p:nvPr/>
      </p:nvGrpSpPr>
      <p:grpSpPr>
        <a:xfrm>
          <a:off x="0" y="0"/>
          <a:ext cx="0" cy="0"/>
          <a:chOff x="0" y="0"/>
          <a:chExt cx="0" cy="0"/>
        </a:xfrm>
      </p:grpSpPr>
      <p:sp>
        <p:nvSpPr>
          <p:cNvPr id="520" name="Google Shape;520;p90"/>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1" name="Google Shape;521;p90"/>
          <p:cNvSpPr txBox="1">
            <a:spLocks noGrp="1"/>
          </p:cNvSpPr>
          <p:nvPr>
            <p:ph type="title"/>
          </p:nvPr>
        </p:nvSpPr>
        <p:spPr>
          <a:xfrm rot="5400000">
            <a:off x="5369550" y="1483427"/>
            <a:ext cx="4320000" cy="19716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rgbClr val="48484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22" name="Google Shape;522;p90"/>
          <p:cNvSpPr txBox="1">
            <a:spLocks noGrp="1"/>
          </p:cNvSpPr>
          <p:nvPr>
            <p:ph type="body" idx="1"/>
          </p:nvPr>
        </p:nvSpPr>
        <p:spPr>
          <a:xfrm rot="5400000">
            <a:off x="1368975" y="-431174"/>
            <a:ext cx="4320000" cy="5800800"/>
          </a:xfrm>
          <a:prstGeom prst="rect">
            <a:avLst/>
          </a:prstGeom>
          <a:noFill/>
          <a:ln>
            <a:noFill/>
          </a:ln>
        </p:spPr>
        <p:txBody>
          <a:bodyPr spcFirstLastPara="1" wrap="square" lIns="34275" tIns="0" rIns="34275" bIns="0" anchor="t" anchorCtr="0">
            <a:normAutofit/>
          </a:bodyPr>
          <a:lstStyle>
            <a:lvl1pPr marL="457200" lvl="0" indent="-317500" algn="l">
              <a:lnSpc>
                <a:spcPct val="90000"/>
              </a:lnSpc>
              <a:spcBef>
                <a:spcPts val="900"/>
              </a:spcBef>
              <a:spcAft>
                <a:spcPts val="0"/>
              </a:spcAft>
              <a:buSzPts val="1400"/>
              <a:buChar char=" "/>
              <a:defRPr/>
            </a:lvl1pPr>
            <a:lvl2pPr marL="914400" lvl="1" indent="-317500" algn="l">
              <a:lnSpc>
                <a:spcPct val="90000"/>
              </a:lnSpc>
              <a:spcBef>
                <a:spcPts val="2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SzPts val="1400"/>
              <a:buChar char="◦"/>
              <a:defRPr/>
            </a:lvl5pPr>
            <a:lvl6pPr marL="2743200" lvl="5" indent="-317500" algn="l">
              <a:lnSpc>
                <a:spcPct val="90000"/>
              </a:lnSpc>
              <a:spcBef>
                <a:spcPts val="300"/>
              </a:spcBef>
              <a:spcAft>
                <a:spcPts val="0"/>
              </a:spcAft>
              <a:buSzPts val="1400"/>
              <a:buChar char="◦"/>
              <a:defRPr/>
            </a:lvl6pPr>
            <a:lvl7pPr marL="3200400" lvl="6" indent="-317500" algn="l">
              <a:lnSpc>
                <a:spcPct val="90000"/>
              </a:lnSpc>
              <a:spcBef>
                <a:spcPts val="300"/>
              </a:spcBef>
              <a:spcAft>
                <a:spcPts val="0"/>
              </a:spcAft>
              <a:buSzPts val="1400"/>
              <a:buChar char="◦"/>
              <a:defRPr/>
            </a:lvl7pPr>
            <a:lvl8pPr marL="3657600" lvl="7" indent="-317500" algn="l">
              <a:lnSpc>
                <a:spcPct val="90000"/>
              </a:lnSpc>
              <a:spcBef>
                <a:spcPts val="300"/>
              </a:spcBef>
              <a:spcAft>
                <a:spcPts val="0"/>
              </a:spcAft>
              <a:buSzPts val="1400"/>
              <a:buChar char="◦"/>
              <a:defRPr/>
            </a:lvl8pPr>
            <a:lvl9pPr marL="4114800" lvl="8" indent="-317500" algn="l">
              <a:lnSpc>
                <a:spcPct val="90000"/>
              </a:lnSpc>
              <a:spcBef>
                <a:spcPts val="300"/>
              </a:spcBef>
              <a:spcAft>
                <a:spcPts val="300"/>
              </a:spcAft>
              <a:buSzPts val="1400"/>
              <a:buChar char="◦"/>
              <a:defRPr/>
            </a:lvl9pPr>
          </a:lstStyle>
          <a:p>
            <a:endParaRPr/>
          </a:p>
        </p:txBody>
      </p:sp>
      <p:sp>
        <p:nvSpPr>
          <p:cNvPr id="523" name="Google Shape;523;p90"/>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4" name="Google Shape;524;p90"/>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5" name="Google Shape;525;p90"/>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Google Shape;146;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7" name="Google Shape;147;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8" name="Google Shape;148;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9" name="Google Shape;149;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221" name="Google Shape;221;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222" name="Google Shape;222;p4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5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7" name="Google Shape;277;p5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8" name="Google Shape;278;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79" name="Google Shape;279;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80" name="Google Shape;280;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66"/>
          <p:cNvSpPr/>
          <p:nvPr/>
        </p:nvSpPr>
        <p:spPr>
          <a:xfrm>
            <a:off x="1" y="4800600"/>
            <a:ext cx="91440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2" name="Google Shape;352;p66"/>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marR="0" lvl="0" algn="l">
              <a:lnSpc>
                <a:spcPct val="85000"/>
              </a:lnSpc>
              <a:spcBef>
                <a:spcPts val="0"/>
              </a:spcBef>
              <a:spcAft>
                <a:spcPts val="0"/>
              </a:spcAft>
              <a:buClr>
                <a:srgbClr val="484848"/>
              </a:buClr>
              <a:buSzPts val="3600"/>
              <a:buFont typeface="Trebuchet MS"/>
              <a:buNone/>
              <a:defRPr sz="3600" b="0" i="0" u="none" strike="noStrike" cap="none">
                <a:solidFill>
                  <a:srgbClr val="484848"/>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53" name="Google Shape;353;p66"/>
          <p:cNvSpPr txBox="1">
            <a:spLocks noGrp="1"/>
          </p:cNvSpPr>
          <p:nvPr>
            <p:ph type="body" idx="1"/>
          </p:nvPr>
        </p:nvSpPr>
        <p:spPr>
          <a:xfrm>
            <a:off x="822960" y="1384300"/>
            <a:ext cx="7543800" cy="3017400"/>
          </a:xfrm>
          <a:prstGeom prst="rect">
            <a:avLst/>
          </a:prstGeom>
          <a:noFill/>
          <a:ln>
            <a:noFill/>
          </a:ln>
        </p:spPr>
        <p:txBody>
          <a:bodyPr spcFirstLastPara="1" wrap="square" lIns="0" tIns="34275" rIns="0" bIns="34275" anchor="t" anchorCtr="0">
            <a:normAutofit/>
          </a:bodyPr>
          <a:lstStyle>
            <a:lvl1pPr marL="457200" marR="0" lvl="0" indent="-323850" algn="l">
              <a:lnSpc>
                <a:spcPct val="90000"/>
              </a:lnSpc>
              <a:spcBef>
                <a:spcPts val="900"/>
              </a:spcBef>
              <a:spcAft>
                <a:spcPts val="0"/>
              </a:spcAft>
              <a:buClr>
                <a:schemeClr val="accent1"/>
              </a:buClr>
              <a:buSzPts val="1500"/>
              <a:buFont typeface="Calibri"/>
              <a:buChar char=" "/>
              <a:defRPr sz="1500" b="0" i="0" u="none" strike="noStrike" cap="none">
                <a:solidFill>
                  <a:srgbClr val="484848"/>
                </a:solidFill>
                <a:latin typeface="Calibri"/>
                <a:ea typeface="Calibri"/>
                <a:cs typeface="Calibri"/>
                <a:sym typeface="Calibri"/>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484848"/>
                </a:solidFill>
                <a:latin typeface="Calibri"/>
                <a:ea typeface="Calibri"/>
                <a:cs typeface="Calibri"/>
                <a:sym typeface="Calibri"/>
              </a:defRPr>
            </a:lvl2pPr>
            <a:lvl3pPr marL="1371600" marR="0" lvl="2"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3pPr>
            <a:lvl4pPr marL="1828800" marR="0" lvl="3"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4pPr>
            <a:lvl5pPr marL="2286000" marR="0" lvl="4"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5pPr>
            <a:lvl6pPr marL="2743200" marR="0" lvl="5"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6pPr>
            <a:lvl7pPr marL="3200400" marR="0" lvl="6"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7pPr>
            <a:lvl8pPr marL="3657600" marR="0" lvl="7"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8pPr>
            <a:lvl9pPr marL="4114800" marR="0" lvl="8" indent="-298450" algn="l">
              <a:lnSpc>
                <a:spcPct val="90000"/>
              </a:lnSpc>
              <a:spcBef>
                <a:spcPts val="300"/>
              </a:spcBef>
              <a:spcAft>
                <a:spcPts val="30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9pPr>
          </a:lstStyle>
          <a:p>
            <a:endParaRPr/>
          </a:p>
        </p:txBody>
      </p:sp>
      <p:sp>
        <p:nvSpPr>
          <p:cNvPr id="354" name="Google Shape;354;p66"/>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55" name="Google Shape;355;p66"/>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56" name="Google Shape;356;p66"/>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800" b="0" i="0" u="none" strike="noStrike" cap="none">
                <a:solidFill>
                  <a:srgbClr val="FFFFFF"/>
                </a:solidFill>
                <a:latin typeface="Calibri"/>
                <a:ea typeface="Calibri"/>
                <a:cs typeface="Calibri"/>
                <a:sym typeface="Calibri"/>
              </a:defRPr>
            </a:lvl1pPr>
            <a:lvl2pPr marL="0" marR="0" lvl="1" indent="0" algn="r">
              <a:spcBef>
                <a:spcPts val="0"/>
              </a:spcBef>
              <a:buNone/>
              <a:defRPr sz="800" b="0" i="0" u="none" strike="noStrike" cap="none">
                <a:solidFill>
                  <a:srgbClr val="FFFFFF"/>
                </a:solidFill>
                <a:latin typeface="Calibri"/>
                <a:ea typeface="Calibri"/>
                <a:cs typeface="Calibri"/>
                <a:sym typeface="Calibri"/>
              </a:defRPr>
            </a:lvl2pPr>
            <a:lvl3pPr marL="0" marR="0" lvl="2" indent="0" algn="r">
              <a:spcBef>
                <a:spcPts val="0"/>
              </a:spcBef>
              <a:buNone/>
              <a:defRPr sz="800" b="0" i="0" u="none" strike="noStrike" cap="none">
                <a:solidFill>
                  <a:srgbClr val="FFFFFF"/>
                </a:solidFill>
                <a:latin typeface="Calibri"/>
                <a:ea typeface="Calibri"/>
                <a:cs typeface="Calibri"/>
                <a:sym typeface="Calibri"/>
              </a:defRPr>
            </a:lvl3pPr>
            <a:lvl4pPr marL="0" marR="0" lvl="3" indent="0" algn="r">
              <a:spcBef>
                <a:spcPts val="0"/>
              </a:spcBef>
              <a:buNone/>
              <a:defRPr sz="800" b="0" i="0" u="none" strike="noStrike" cap="none">
                <a:solidFill>
                  <a:srgbClr val="FFFFFF"/>
                </a:solidFill>
                <a:latin typeface="Calibri"/>
                <a:ea typeface="Calibri"/>
                <a:cs typeface="Calibri"/>
                <a:sym typeface="Calibri"/>
              </a:defRPr>
            </a:lvl4pPr>
            <a:lvl5pPr marL="0" marR="0" lvl="4" indent="0" algn="r">
              <a:spcBef>
                <a:spcPts val="0"/>
              </a:spcBef>
              <a:buNone/>
              <a:defRPr sz="800" b="0" i="0" u="none" strike="noStrike" cap="none">
                <a:solidFill>
                  <a:srgbClr val="FFFFFF"/>
                </a:solidFill>
                <a:latin typeface="Calibri"/>
                <a:ea typeface="Calibri"/>
                <a:cs typeface="Calibri"/>
                <a:sym typeface="Calibri"/>
              </a:defRPr>
            </a:lvl5pPr>
            <a:lvl6pPr marL="0" marR="0" lvl="5" indent="0" algn="r">
              <a:spcBef>
                <a:spcPts val="0"/>
              </a:spcBef>
              <a:buNone/>
              <a:defRPr sz="800" b="0" i="0" u="none" strike="noStrike" cap="none">
                <a:solidFill>
                  <a:srgbClr val="FFFFFF"/>
                </a:solidFill>
                <a:latin typeface="Calibri"/>
                <a:ea typeface="Calibri"/>
                <a:cs typeface="Calibri"/>
                <a:sym typeface="Calibri"/>
              </a:defRPr>
            </a:lvl6pPr>
            <a:lvl7pPr marL="0" marR="0" lvl="6" indent="0" algn="r">
              <a:spcBef>
                <a:spcPts val="0"/>
              </a:spcBef>
              <a:buNone/>
              <a:defRPr sz="800" b="0" i="0" u="none" strike="noStrike" cap="none">
                <a:solidFill>
                  <a:srgbClr val="FFFFFF"/>
                </a:solidFill>
                <a:latin typeface="Calibri"/>
                <a:ea typeface="Calibri"/>
                <a:cs typeface="Calibri"/>
                <a:sym typeface="Calibri"/>
              </a:defRPr>
            </a:lvl7pPr>
            <a:lvl8pPr marL="0" marR="0" lvl="7" indent="0" algn="r">
              <a:spcBef>
                <a:spcPts val="0"/>
              </a:spcBef>
              <a:buNone/>
              <a:defRPr sz="800" b="0" i="0" u="none" strike="noStrike" cap="none">
                <a:solidFill>
                  <a:srgbClr val="FFFFFF"/>
                </a:solidFill>
                <a:latin typeface="Calibri"/>
                <a:ea typeface="Calibri"/>
                <a:cs typeface="Calibri"/>
                <a:sym typeface="Calibri"/>
              </a:defRPr>
            </a:lvl8pPr>
            <a:lvl9pPr marL="0" marR="0" lvl="8" indent="0" algn="r">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357" name="Google Shape;357;p66"/>
          <p:cNvCxnSpPr/>
          <p:nvPr/>
        </p:nvCxnSpPr>
        <p:spPr>
          <a:xfrm>
            <a:off x="895149" y="1303384"/>
            <a:ext cx="7475100" cy="0"/>
          </a:xfrm>
          <a:prstGeom prst="straightConnector1">
            <a:avLst/>
          </a:prstGeom>
          <a:noFill/>
          <a:ln w="9525" cap="flat" cmpd="sng">
            <a:solidFill>
              <a:srgbClr val="858585"/>
            </a:solidFill>
            <a:prstDash val="solid"/>
            <a:round/>
            <a:headEnd type="none" w="sm" len="sm"/>
            <a:tailEnd type="none" w="sm" len="sm"/>
          </a:ln>
        </p:spPr>
      </p:cxnSp>
      <p:pic>
        <p:nvPicPr>
          <p:cNvPr id="358" name="Google Shape;358;p66"/>
          <p:cNvPicPr preferRelativeResize="0"/>
          <p:nvPr/>
        </p:nvPicPr>
        <p:blipFill rotWithShape="1">
          <a:blip r:embed="rId14">
            <a:alphaModFix/>
          </a:blip>
          <a:srcRect/>
          <a:stretch/>
        </p:blipFill>
        <p:spPr>
          <a:xfrm>
            <a:off x="8073189" y="214589"/>
            <a:ext cx="872592" cy="5975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p79"/>
          <p:cNvSpPr/>
          <p:nvPr/>
        </p:nvSpPr>
        <p:spPr>
          <a:xfrm>
            <a:off x="1" y="4800600"/>
            <a:ext cx="91440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2" name="Google Shape;442;p79"/>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lvl1pPr marR="0" lvl="0" algn="l">
              <a:lnSpc>
                <a:spcPct val="85000"/>
              </a:lnSpc>
              <a:spcBef>
                <a:spcPts val="0"/>
              </a:spcBef>
              <a:spcAft>
                <a:spcPts val="0"/>
              </a:spcAft>
              <a:buClr>
                <a:srgbClr val="484848"/>
              </a:buClr>
              <a:buSzPts val="3600"/>
              <a:buFont typeface="Trebuchet MS"/>
              <a:buNone/>
              <a:defRPr sz="3600" b="0" i="0" u="none" strike="noStrike" cap="none">
                <a:solidFill>
                  <a:srgbClr val="484848"/>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43" name="Google Shape;443;p79"/>
          <p:cNvSpPr txBox="1">
            <a:spLocks noGrp="1"/>
          </p:cNvSpPr>
          <p:nvPr>
            <p:ph type="body" idx="1"/>
          </p:nvPr>
        </p:nvSpPr>
        <p:spPr>
          <a:xfrm>
            <a:off x="822960" y="1384300"/>
            <a:ext cx="7543800" cy="3017400"/>
          </a:xfrm>
          <a:prstGeom prst="rect">
            <a:avLst/>
          </a:prstGeom>
          <a:noFill/>
          <a:ln>
            <a:noFill/>
          </a:ln>
        </p:spPr>
        <p:txBody>
          <a:bodyPr spcFirstLastPara="1" wrap="square" lIns="0" tIns="34275" rIns="0" bIns="34275" anchor="t" anchorCtr="0">
            <a:normAutofit/>
          </a:bodyPr>
          <a:lstStyle>
            <a:lvl1pPr marL="457200" marR="0" lvl="0" indent="-323850" algn="l">
              <a:lnSpc>
                <a:spcPct val="90000"/>
              </a:lnSpc>
              <a:spcBef>
                <a:spcPts val="900"/>
              </a:spcBef>
              <a:spcAft>
                <a:spcPts val="0"/>
              </a:spcAft>
              <a:buClr>
                <a:schemeClr val="accent1"/>
              </a:buClr>
              <a:buSzPts val="1500"/>
              <a:buFont typeface="Calibri"/>
              <a:buChar char=" "/>
              <a:defRPr sz="1500" b="0" i="0" u="none" strike="noStrike" cap="none">
                <a:solidFill>
                  <a:srgbClr val="484848"/>
                </a:solidFill>
                <a:latin typeface="Calibri"/>
                <a:ea typeface="Calibri"/>
                <a:cs typeface="Calibri"/>
                <a:sym typeface="Calibri"/>
              </a:defRPr>
            </a:lvl1pPr>
            <a:lvl2pPr marL="914400" marR="0" lvl="1" indent="-317500" algn="l">
              <a:lnSpc>
                <a:spcPct val="90000"/>
              </a:lnSpc>
              <a:spcBef>
                <a:spcPts val="200"/>
              </a:spcBef>
              <a:spcAft>
                <a:spcPts val="0"/>
              </a:spcAft>
              <a:buClr>
                <a:schemeClr val="accent1"/>
              </a:buClr>
              <a:buSzPts val="1400"/>
              <a:buFont typeface="Calibri"/>
              <a:buChar char="◦"/>
              <a:defRPr sz="1400" b="0" i="0" u="none" strike="noStrike" cap="none">
                <a:solidFill>
                  <a:srgbClr val="484848"/>
                </a:solidFill>
                <a:latin typeface="Calibri"/>
                <a:ea typeface="Calibri"/>
                <a:cs typeface="Calibri"/>
                <a:sym typeface="Calibri"/>
              </a:defRPr>
            </a:lvl2pPr>
            <a:lvl3pPr marL="1371600" marR="0" lvl="2"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3pPr>
            <a:lvl4pPr marL="1828800" marR="0" lvl="3"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4pPr>
            <a:lvl5pPr marL="2286000" marR="0" lvl="4"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5pPr>
            <a:lvl6pPr marL="2743200" marR="0" lvl="5"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6pPr>
            <a:lvl7pPr marL="3200400" marR="0" lvl="6"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7pPr>
            <a:lvl8pPr marL="3657600" marR="0" lvl="7" indent="-298450" algn="l">
              <a:lnSpc>
                <a:spcPct val="90000"/>
              </a:lnSpc>
              <a:spcBef>
                <a:spcPts val="300"/>
              </a:spcBef>
              <a:spcAft>
                <a:spcPts val="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8pPr>
            <a:lvl9pPr marL="4114800" marR="0" lvl="8" indent="-298450" algn="l">
              <a:lnSpc>
                <a:spcPct val="90000"/>
              </a:lnSpc>
              <a:spcBef>
                <a:spcPts val="300"/>
              </a:spcBef>
              <a:spcAft>
                <a:spcPts val="300"/>
              </a:spcAft>
              <a:buClr>
                <a:schemeClr val="accent1"/>
              </a:buClr>
              <a:buSzPts val="1100"/>
              <a:buFont typeface="Calibri"/>
              <a:buChar char="◦"/>
              <a:defRPr sz="1100" b="0" i="0" u="none" strike="noStrike" cap="none">
                <a:solidFill>
                  <a:srgbClr val="484848"/>
                </a:solidFill>
                <a:latin typeface="Calibri"/>
                <a:ea typeface="Calibri"/>
                <a:cs typeface="Calibri"/>
                <a:sym typeface="Calibri"/>
              </a:defRPr>
            </a:lvl9pPr>
          </a:lstStyle>
          <a:p>
            <a:endParaRPr/>
          </a:p>
        </p:txBody>
      </p:sp>
      <p:sp>
        <p:nvSpPr>
          <p:cNvPr id="444" name="Google Shape;444;p79"/>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700">
                <a:solidFill>
                  <a:srgbClr val="FFFFFF"/>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45" name="Google Shape;445;p79"/>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700" cap="none">
                <a:solidFill>
                  <a:srgbClr val="FFFFFF"/>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46" name="Google Shape;446;p79"/>
          <p:cNvSpPr txBox="1">
            <a:spLocks noGrp="1"/>
          </p:cNvSpPr>
          <p:nvPr>
            <p:ph type="sldNum" idx="12"/>
          </p:nvPr>
        </p:nvSpPr>
        <p:spPr>
          <a:xfrm>
            <a:off x="7425344"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800">
                <a:solidFill>
                  <a:srgbClr val="FFFFFF"/>
                </a:solidFill>
                <a:latin typeface="Calibri"/>
                <a:ea typeface="Calibri"/>
                <a:cs typeface="Calibri"/>
                <a:sym typeface="Calibri"/>
              </a:defRPr>
            </a:lvl1pPr>
            <a:lvl2pPr marL="0" marR="0" lvl="1" indent="0" algn="r">
              <a:spcBef>
                <a:spcPts val="0"/>
              </a:spcBef>
              <a:buNone/>
              <a:defRPr sz="800">
                <a:solidFill>
                  <a:srgbClr val="FFFFFF"/>
                </a:solidFill>
                <a:latin typeface="Calibri"/>
                <a:ea typeface="Calibri"/>
                <a:cs typeface="Calibri"/>
                <a:sym typeface="Calibri"/>
              </a:defRPr>
            </a:lvl2pPr>
            <a:lvl3pPr marL="0" marR="0" lvl="2" indent="0" algn="r">
              <a:spcBef>
                <a:spcPts val="0"/>
              </a:spcBef>
              <a:buNone/>
              <a:defRPr sz="800">
                <a:solidFill>
                  <a:srgbClr val="FFFFFF"/>
                </a:solidFill>
                <a:latin typeface="Calibri"/>
                <a:ea typeface="Calibri"/>
                <a:cs typeface="Calibri"/>
                <a:sym typeface="Calibri"/>
              </a:defRPr>
            </a:lvl3pPr>
            <a:lvl4pPr marL="0" marR="0" lvl="3" indent="0" algn="r">
              <a:spcBef>
                <a:spcPts val="0"/>
              </a:spcBef>
              <a:buNone/>
              <a:defRPr sz="800">
                <a:solidFill>
                  <a:srgbClr val="FFFFFF"/>
                </a:solidFill>
                <a:latin typeface="Calibri"/>
                <a:ea typeface="Calibri"/>
                <a:cs typeface="Calibri"/>
                <a:sym typeface="Calibri"/>
              </a:defRPr>
            </a:lvl4pPr>
            <a:lvl5pPr marL="0" marR="0" lvl="4" indent="0" algn="r">
              <a:spcBef>
                <a:spcPts val="0"/>
              </a:spcBef>
              <a:buNone/>
              <a:defRPr sz="800">
                <a:solidFill>
                  <a:srgbClr val="FFFFFF"/>
                </a:solidFill>
                <a:latin typeface="Calibri"/>
                <a:ea typeface="Calibri"/>
                <a:cs typeface="Calibri"/>
                <a:sym typeface="Calibri"/>
              </a:defRPr>
            </a:lvl5pPr>
            <a:lvl6pPr marL="0" marR="0" lvl="5" indent="0" algn="r">
              <a:spcBef>
                <a:spcPts val="0"/>
              </a:spcBef>
              <a:buNone/>
              <a:defRPr sz="800">
                <a:solidFill>
                  <a:srgbClr val="FFFFFF"/>
                </a:solidFill>
                <a:latin typeface="Calibri"/>
                <a:ea typeface="Calibri"/>
                <a:cs typeface="Calibri"/>
                <a:sym typeface="Calibri"/>
              </a:defRPr>
            </a:lvl6pPr>
            <a:lvl7pPr marL="0" marR="0" lvl="6" indent="0" algn="r">
              <a:spcBef>
                <a:spcPts val="0"/>
              </a:spcBef>
              <a:buNone/>
              <a:defRPr sz="800">
                <a:solidFill>
                  <a:srgbClr val="FFFFFF"/>
                </a:solidFill>
                <a:latin typeface="Calibri"/>
                <a:ea typeface="Calibri"/>
                <a:cs typeface="Calibri"/>
                <a:sym typeface="Calibri"/>
              </a:defRPr>
            </a:lvl7pPr>
            <a:lvl8pPr marL="0" marR="0" lvl="7" indent="0" algn="r">
              <a:spcBef>
                <a:spcPts val="0"/>
              </a:spcBef>
              <a:buNone/>
              <a:defRPr sz="800">
                <a:solidFill>
                  <a:srgbClr val="FFFFFF"/>
                </a:solidFill>
                <a:latin typeface="Calibri"/>
                <a:ea typeface="Calibri"/>
                <a:cs typeface="Calibri"/>
                <a:sym typeface="Calibri"/>
              </a:defRPr>
            </a:lvl8pPr>
            <a:lvl9pPr marL="0" marR="0" lvl="8" indent="0" algn="r">
              <a:spcBef>
                <a:spcPts val="0"/>
              </a:spcBef>
              <a:buNone/>
              <a:defRPr sz="8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447" name="Google Shape;447;p79"/>
          <p:cNvCxnSpPr/>
          <p:nvPr/>
        </p:nvCxnSpPr>
        <p:spPr>
          <a:xfrm>
            <a:off x="895149" y="1303384"/>
            <a:ext cx="7475100" cy="0"/>
          </a:xfrm>
          <a:prstGeom prst="straightConnector1">
            <a:avLst/>
          </a:prstGeom>
          <a:noFill/>
          <a:ln w="9525" cap="flat" cmpd="sng">
            <a:solidFill>
              <a:srgbClr val="858585"/>
            </a:solidFill>
            <a:prstDash val="solid"/>
            <a:round/>
            <a:headEnd type="none" w="sm" len="sm"/>
            <a:tailEnd type="none" w="sm" len="sm"/>
          </a:ln>
        </p:spPr>
      </p:cxnSp>
      <p:pic>
        <p:nvPicPr>
          <p:cNvPr id="448" name="Google Shape;448;p79"/>
          <p:cNvPicPr preferRelativeResize="0"/>
          <p:nvPr/>
        </p:nvPicPr>
        <p:blipFill rotWithShape="1">
          <a:blip r:embed="rId13">
            <a:alphaModFix/>
          </a:blip>
          <a:srcRect/>
          <a:stretch/>
        </p:blipFill>
        <p:spPr>
          <a:xfrm>
            <a:off x="8073189" y="214589"/>
            <a:ext cx="872592" cy="5975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jpg"/><Relationship Id="rId12"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50.xml"/><Relationship Id="rId6" Type="http://schemas.openxmlformats.org/officeDocument/2006/relationships/image" Target="../media/image34.jpg"/><Relationship Id="rId11" Type="http://schemas.openxmlformats.org/officeDocument/2006/relationships/image" Target="../media/image39.pn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png"/><Relationship Id="rId9"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nopren.ucsf.edu/her-nopren-summer%C2%A0speaker-series-students-2025"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91"/>
          <p:cNvSpPr>
            <a:spLocks noGrp="1"/>
          </p:cNvSpPr>
          <p:nvPr>
            <p:ph type="title" idx="4294967295"/>
          </p:nvPr>
        </p:nvSpPr>
        <p:spPr>
          <a:xfrm>
            <a:off x="0" y="2918460"/>
            <a:ext cx="9144000" cy="2225100"/>
          </a:xfrm>
          <a:prstGeom prst="rect">
            <a:avLst/>
          </a:prstGeom>
          <a:solidFill>
            <a:srgbClr val="00B050"/>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4500" b="0" i="0" u="none" strike="noStrike" kern="0" cap="none" spc="0" normalizeH="0" baseline="0" noProof="0" dirty="0">
                <a:ln>
                  <a:noFill/>
                </a:ln>
                <a:solidFill>
                  <a:schemeClr val="tx1"/>
                </a:solidFill>
                <a:effectLst/>
                <a:uLnTx/>
                <a:uFillTx/>
                <a:latin typeface="Calibri"/>
                <a:ea typeface="Calibri"/>
                <a:cs typeface="Calibri"/>
                <a:sym typeface="Calibri"/>
              </a:rPr>
              <a:t>Summer Speaker Series for Students</a:t>
            </a:r>
            <a:endParaRPr kumimoji="0" lang="en-US" sz="1100" b="0" i="0" u="none" strike="noStrike" kern="0" cap="none" spc="0" normalizeH="0" baseline="0" noProof="0" dirty="0">
              <a:ln>
                <a:noFill/>
              </a:ln>
              <a:solidFill>
                <a:schemeClr val="tx1"/>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4500" b="0" i="0" u="none" strike="noStrike" kern="0" cap="none" spc="0" normalizeH="0" baseline="0" noProof="0" dirty="0">
                <a:ln>
                  <a:noFill/>
                </a:ln>
                <a:solidFill>
                  <a:schemeClr val="tx1"/>
                </a:solidFill>
                <a:effectLst/>
                <a:uLnTx/>
                <a:uFillTx/>
                <a:latin typeface="Calibri"/>
                <a:ea typeface="Calibri"/>
                <a:cs typeface="Calibri"/>
                <a:sym typeface="Calibri"/>
              </a:rPr>
              <a:t>2025</a:t>
            </a:r>
          </a:p>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endParaRPr kumimoji="0" lang="en-US" sz="1400" b="0" i="0" u="none" strike="noStrike" kern="0" cap="none" spc="0" normalizeH="0" baseline="0" noProof="0" dirty="0">
              <a:ln>
                <a:noFill/>
              </a:ln>
              <a:solidFill>
                <a:schemeClr val="tx1"/>
              </a:solidFill>
              <a:effectLst/>
              <a:uLnTx/>
              <a:uFillTx/>
              <a:latin typeface="Calibri"/>
              <a:ea typeface="Calibri"/>
              <a:cs typeface="Calibri"/>
              <a:sym typeface="Calibri"/>
            </a:endParaRPr>
          </a:p>
          <a:p>
            <a:pPr marL="0" marR="0" lvl="0" indent="0" algn="ctr" defTabSz="914400" rtl="0" eaLnBrk="1" fontAlgn="auto" latinLnBrk="0" hangingPunct="1">
              <a:lnSpc>
                <a:spcPct val="115000"/>
              </a:lnSpc>
              <a:spcBef>
                <a:spcPts val="0"/>
              </a:spcBef>
              <a:spcAft>
                <a:spcPts val="0"/>
              </a:spcAft>
              <a:buClr>
                <a:schemeClr val="dk1"/>
              </a:buClr>
              <a:buSzPts val="1100"/>
              <a:buFont typeface="Arial"/>
              <a:buNone/>
              <a:tabLst/>
              <a:defRPr/>
            </a:pPr>
            <a:r>
              <a:rPr kumimoji="0" lang="en-US" sz="1300" b="0" i="1" u="none" strike="noStrike" kern="0" cap="none" spc="0" normalizeH="0" baseline="0" noProof="0" dirty="0">
                <a:ln>
                  <a:noFill/>
                </a:ln>
                <a:solidFill>
                  <a:schemeClr val="tx1"/>
                </a:solidFill>
                <a:effectLst/>
                <a:uLnTx/>
                <a:uFillTx/>
                <a:latin typeface="Calibri"/>
                <a:ea typeface="Calibri"/>
                <a:cs typeface="Calibri"/>
                <a:sym typeface="Calibri"/>
              </a:rPr>
              <a:t>(The contents and findings of this presentation are those of the speakers and do not represent the official views of the Centers for Disease Control &amp; Prevention or Department of Health and Human Services.)</a:t>
            </a:r>
            <a:endParaRPr kumimoji="0" lang="en-US" sz="4200" b="0" i="1" u="none" strike="noStrike" kern="0" cap="none" spc="0" normalizeH="0" baseline="0" noProof="0" dirty="0">
              <a:ln>
                <a:noFill/>
              </a:ln>
              <a:solidFill>
                <a:schemeClr val="tx1"/>
              </a:solidFill>
              <a:effectLst/>
              <a:uLnTx/>
              <a:uFillTx/>
              <a:latin typeface="Calibri"/>
              <a:ea typeface="Calibri"/>
              <a:cs typeface="Calibri"/>
              <a:sym typeface="Calibri"/>
            </a:endParaRPr>
          </a:p>
        </p:txBody>
      </p:sp>
      <p:sp>
        <p:nvSpPr>
          <p:cNvPr id="532" name="Google Shape;532;p91">
            <a:extLst>
              <a:ext uri="{C183D7F6-B498-43B3-948B-1728B52AA6E4}">
                <adec:decorative xmlns:adec="http://schemas.microsoft.com/office/drawing/2017/decorative" val="1"/>
              </a:ext>
            </a:extLst>
          </p:cNvPr>
          <p:cNvSpPr txBox="1"/>
          <p:nvPr/>
        </p:nvSpPr>
        <p:spPr>
          <a:xfrm>
            <a:off x="1145658" y="3202171"/>
            <a:ext cx="651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37500"/>
              </a:lnSpc>
              <a:spcBef>
                <a:spcPts val="0"/>
              </a:spcBef>
              <a:spcAft>
                <a:spcPts val="0"/>
              </a:spcAft>
              <a:buClr>
                <a:schemeClr val="dk1"/>
              </a:buClr>
              <a:buSzPts val="2400"/>
              <a:buFont typeface="Calibri"/>
              <a:buNone/>
            </a:pPr>
            <a:endParaRPr sz="24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3600"/>
              <a:buFont typeface="Calibri"/>
              <a:buNone/>
            </a:pPr>
            <a:endParaRPr sz="3600" b="1" i="0" u="none" strike="noStrike" cap="none">
              <a:solidFill>
                <a:srgbClr val="000000"/>
              </a:solidFill>
              <a:latin typeface="Arial"/>
              <a:ea typeface="Arial"/>
              <a:cs typeface="Arial"/>
              <a:sym typeface="Arial"/>
            </a:endParaRPr>
          </a:p>
        </p:txBody>
      </p:sp>
      <p:sp>
        <p:nvSpPr>
          <p:cNvPr id="533" name="Google Shape;533;p91">
            <a:extLst>
              <a:ext uri="{C183D7F6-B498-43B3-948B-1728B52AA6E4}">
                <adec:decorative xmlns:adec="http://schemas.microsoft.com/office/drawing/2017/decorative" val="1"/>
              </a:ext>
            </a:extLst>
          </p:cNvPr>
          <p:cNvSpPr/>
          <p:nvPr/>
        </p:nvSpPr>
        <p:spPr>
          <a:xfrm>
            <a:off x="0" y="2787953"/>
            <a:ext cx="9144000" cy="130500"/>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534" name="Google Shape;534;p91" descr="A picture containing icon"/>
          <p:cNvPicPr preferRelativeResize="0"/>
          <p:nvPr/>
        </p:nvPicPr>
        <p:blipFill rotWithShape="1">
          <a:blip r:embed="rId3">
            <a:alphaModFix/>
          </a:blip>
          <a:srcRect/>
          <a:stretch/>
        </p:blipFill>
        <p:spPr>
          <a:xfrm>
            <a:off x="888483" y="208099"/>
            <a:ext cx="7029450" cy="251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00"/>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p>
            <a:pPr marL="0" lvl="0" indent="0" algn="l" rtl="0">
              <a:lnSpc>
                <a:spcPct val="85000"/>
              </a:lnSpc>
              <a:spcBef>
                <a:spcPts val="0"/>
              </a:spcBef>
              <a:spcAft>
                <a:spcPts val="0"/>
              </a:spcAft>
              <a:buClr>
                <a:srgbClr val="484848"/>
              </a:buClr>
              <a:buSzPts val="2400"/>
              <a:buFont typeface="Trebuchet MS"/>
              <a:buNone/>
            </a:pPr>
            <a:r>
              <a:rPr lang="en" sz="2400"/>
              <a:t>Goal 3: Research Translation &amp; Dissemination</a:t>
            </a:r>
            <a:endParaRPr/>
          </a:p>
        </p:txBody>
      </p:sp>
      <p:sp>
        <p:nvSpPr>
          <p:cNvPr id="623" name="Google Shape;623;p100"/>
          <p:cNvSpPr txBox="1">
            <a:spLocks noGrp="1"/>
          </p:cNvSpPr>
          <p:nvPr>
            <p:ph type="body" idx="1"/>
          </p:nvPr>
        </p:nvSpPr>
        <p:spPr>
          <a:xfrm>
            <a:off x="822960" y="1384300"/>
            <a:ext cx="7543800" cy="1587600"/>
          </a:xfrm>
          <a:prstGeom prst="rect">
            <a:avLst/>
          </a:prstGeom>
          <a:noFill/>
          <a:ln>
            <a:noFill/>
          </a:ln>
        </p:spPr>
        <p:txBody>
          <a:bodyPr spcFirstLastPara="1" wrap="square" lIns="0" tIns="34275" rIns="0" bIns="34275" anchor="t" anchorCtr="0">
            <a:normAutofit lnSpcReduction="10000"/>
          </a:bodyPr>
          <a:lstStyle/>
          <a:p>
            <a:pPr marL="342900" lvl="1" indent="-171450" algn="l" rtl="0">
              <a:lnSpc>
                <a:spcPct val="90000"/>
              </a:lnSpc>
              <a:spcBef>
                <a:spcPts val="0"/>
              </a:spcBef>
              <a:spcAft>
                <a:spcPts val="0"/>
              </a:spcAft>
              <a:buSzPts val="1500"/>
              <a:buFont typeface="Arial"/>
              <a:buChar char="•"/>
            </a:pPr>
            <a:r>
              <a:rPr lang="en" sz="1500">
                <a:latin typeface="Trebuchet MS"/>
                <a:ea typeface="Trebuchet MS"/>
                <a:cs typeface="Trebuchet MS"/>
                <a:sym typeface="Trebuchet MS"/>
              </a:rPr>
              <a:t>Assist grantees with communication and translation of research </a:t>
            </a:r>
            <a:endParaRPr/>
          </a:p>
          <a:p>
            <a:pPr marL="342900" lvl="1" indent="-171450" algn="l" rtl="0">
              <a:lnSpc>
                <a:spcPct val="90000"/>
              </a:lnSpc>
              <a:spcBef>
                <a:spcPts val="1700"/>
              </a:spcBef>
              <a:spcAft>
                <a:spcPts val="0"/>
              </a:spcAft>
              <a:buSzPts val="1500"/>
              <a:buFont typeface="Arial"/>
              <a:buChar char="•"/>
            </a:pPr>
            <a:r>
              <a:rPr lang="en" sz="1500">
                <a:latin typeface="Trebuchet MS"/>
                <a:ea typeface="Trebuchet MS"/>
                <a:cs typeface="Trebuchet MS"/>
                <a:sym typeface="Trebuchet MS"/>
              </a:rPr>
              <a:t>HER works in partnership with grantees, RWJF, and Burness Communications </a:t>
            </a:r>
            <a:endParaRPr/>
          </a:p>
          <a:p>
            <a:pPr marL="342900" lvl="1" indent="-171450" algn="l" rtl="0">
              <a:lnSpc>
                <a:spcPct val="90000"/>
              </a:lnSpc>
              <a:spcBef>
                <a:spcPts val="1700"/>
              </a:spcBef>
              <a:spcAft>
                <a:spcPts val="0"/>
              </a:spcAft>
              <a:buSzPts val="1500"/>
              <a:buFont typeface="Arial"/>
              <a:buChar char="•"/>
            </a:pPr>
            <a:r>
              <a:rPr lang="en" sz="1500">
                <a:latin typeface="Trebuchet MS"/>
                <a:ea typeface="Trebuchet MS"/>
                <a:cs typeface="Trebuchet MS"/>
                <a:sym typeface="Trebuchet MS"/>
              </a:rPr>
              <a:t>Dissemination of research products to researchers, advocates, policymakers, parents, caregivers, and other stakeholders </a:t>
            </a:r>
            <a:endParaRPr/>
          </a:p>
          <a:p>
            <a:pPr marL="0" lvl="0" indent="0" algn="l" rtl="0">
              <a:lnSpc>
                <a:spcPct val="90000"/>
              </a:lnSpc>
              <a:spcBef>
                <a:spcPts val="1200"/>
              </a:spcBef>
              <a:spcAft>
                <a:spcPts val="0"/>
              </a:spcAft>
              <a:buSzPts val="1500"/>
              <a:buNone/>
            </a:pPr>
            <a:endParaRPr/>
          </a:p>
        </p:txBody>
      </p:sp>
      <p:grpSp>
        <p:nvGrpSpPr>
          <p:cNvPr id="624" name="Google Shape;624;p100">
            <a:extLst>
              <a:ext uri="{C183D7F6-B498-43B3-948B-1728B52AA6E4}">
                <adec:decorative xmlns:adec="http://schemas.microsoft.com/office/drawing/2017/decorative" val="1"/>
              </a:ext>
            </a:extLst>
          </p:cNvPr>
          <p:cNvGrpSpPr/>
          <p:nvPr/>
        </p:nvGrpSpPr>
        <p:grpSpPr>
          <a:xfrm>
            <a:off x="918674" y="3092881"/>
            <a:ext cx="7683863" cy="1529550"/>
            <a:chOff x="5698" y="694841"/>
            <a:chExt cx="10245151" cy="2039400"/>
          </a:xfrm>
        </p:grpSpPr>
        <p:sp>
          <p:nvSpPr>
            <p:cNvPr id="625" name="Google Shape;625;p100"/>
            <p:cNvSpPr/>
            <p:nvPr/>
          </p:nvSpPr>
          <p:spPr>
            <a:xfrm>
              <a:off x="5698" y="694841"/>
              <a:ext cx="2379300" cy="2039400"/>
            </a:xfrm>
            <a:prstGeom prst="rect">
              <a:avLst/>
            </a:prstGeom>
            <a:blipFill rotWithShape="1">
              <a:blip r:embed="rId3">
                <a:alphaModFix/>
              </a:blip>
              <a:stretch>
                <a:fillRect l="-5999" r="-5999"/>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6" name="Google Shape;626;p100"/>
            <p:cNvSpPr/>
            <p:nvPr/>
          </p:nvSpPr>
          <p:spPr>
            <a:xfrm>
              <a:off x="5698" y="2122363"/>
              <a:ext cx="2379300" cy="489300"/>
            </a:xfrm>
            <a:prstGeom prst="rect">
              <a:avLst/>
            </a:prstGeom>
            <a:solidFill>
              <a:schemeClr val="dk1">
                <a:alpha val="7686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7" name="Google Shape;627;p100"/>
            <p:cNvSpPr txBox="1"/>
            <p:nvPr/>
          </p:nvSpPr>
          <p:spPr>
            <a:xfrm>
              <a:off x="5698" y="2122363"/>
              <a:ext cx="2379300" cy="4893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1400"/>
                <a:buFont typeface="Trebuchet MS"/>
                <a:buNone/>
              </a:pPr>
              <a:r>
                <a:rPr lang="en" sz="1400">
                  <a:solidFill>
                    <a:schemeClr val="lt1"/>
                  </a:solidFill>
                  <a:latin typeface="Trebuchet MS"/>
                  <a:ea typeface="Trebuchet MS"/>
                  <a:cs typeface="Trebuchet MS"/>
                  <a:sym typeface="Trebuchet MS"/>
                </a:rPr>
                <a:t>Website</a:t>
              </a:r>
              <a:endParaRPr sz="1100">
                <a:solidFill>
                  <a:schemeClr val="lt1"/>
                </a:solidFill>
              </a:endParaRPr>
            </a:p>
          </p:txBody>
        </p:sp>
        <p:sp>
          <p:nvSpPr>
            <p:cNvPr id="628" name="Google Shape;628;p100"/>
            <p:cNvSpPr/>
            <p:nvPr/>
          </p:nvSpPr>
          <p:spPr>
            <a:xfrm>
              <a:off x="2627649" y="694841"/>
              <a:ext cx="2379300" cy="2039400"/>
            </a:xfrm>
            <a:prstGeom prst="rect">
              <a:avLst/>
            </a:prstGeom>
            <a:blipFill rotWithShape="1">
              <a:blip r:embed="rId4">
                <a:alphaModFix/>
              </a:blip>
              <a:stretch>
                <a:fillRect t="-18999" b="-18999"/>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9" name="Google Shape;629;p100"/>
            <p:cNvSpPr/>
            <p:nvPr/>
          </p:nvSpPr>
          <p:spPr>
            <a:xfrm>
              <a:off x="2627649" y="2122363"/>
              <a:ext cx="2379300" cy="489300"/>
            </a:xfrm>
            <a:prstGeom prst="rect">
              <a:avLst/>
            </a:prstGeom>
            <a:solidFill>
              <a:schemeClr val="dk1">
                <a:alpha val="7686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0" name="Google Shape;630;p100"/>
            <p:cNvSpPr txBox="1"/>
            <p:nvPr/>
          </p:nvSpPr>
          <p:spPr>
            <a:xfrm>
              <a:off x="2627649" y="2122363"/>
              <a:ext cx="2379300" cy="4893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1400"/>
                <a:buFont typeface="Trebuchet MS"/>
                <a:buNone/>
              </a:pPr>
              <a:r>
                <a:rPr lang="en" sz="1400">
                  <a:solidFill>
                    <a:schemeClr val="lt1"/>
                  </a:solidFill>
                  <a:latin typeface="Trebuchet MS"/>
                  <a:ea typeface="Trebuchet MS"/>
                  <a:cs typeface="Trebuchet MS"/>
                  <a:sym typeface="Trebuchet MS"/>
                </a:rPr>
                <a:t>Facebook</a:t>
              </a:r>
              <a:endParaRPr sz="1100">
                <a:solidFill>
                  <a:schemeClr val="lt1"/>
                </a:solidFill>
              </a:endParaRPr>
            </a:p>
          </p:txBody>
        </p:sp>
        <p:sp>
          <p:nvSpPr>
            <p:cNvPr id="631" name="Google Shape;631;p100"/>
            <p:cNvSpPr/>
            <p:nvPr/>
          </p:nvSpPr>
          <p:spPr>
            <a:xfrm>
              <a:off x="5239463" y="694841"/>
              <a:ext cx="2379300" cy="2039400"/>
            </a:xfrm>
            <a:prstGeom prst="rect">
              <a:avLst/>
            </a:prstGeom>
            <a:blipFill rotWithShape="1">
              <a:blip r:embed="rId5">
                <a:alphaModFix/>
              </a:blip>
              <a:stretch>
                <a:fillRect t="-9999" b="-9999"/>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2" name="Google Shape;632;p100"/>
            <p:cNvSpPr/>
            <p:nvPr/>
          </p:nvSpPr>
          <p:spPr>
            <a:xfrm>
              <a:off x="5249599" y="2122363"/>
              <a:ext cx="2379300" cy="489300"/>
            </a:xfrm>
            <a:prstGeom prst="rect">
              <a:avLst/>
            </a:prstGeom>
            <a:solidFill>
              <a:schemeClr val="dk1">
                <a:alpha val="7686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3" name="Google Shape;633;p100"/>
            <p:cNvSpPr txBox="1"/>
            <p:nvPr/>
          </p:nvSpPr>
          <p:spPr>
            <a:xfrm>
              <a:off x="5249599" y="2122363"/>
              <a:ext cx="2379300" cy="4893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en" sz="1400">
                  <a:solidFill>
                    <a:schemeClr val="lt1"/>
                  </a:solidFill>
                  <a:latin typeface="Trebuchet MS"/>
                  <a:ea typeface="Trebuchet MS"/>
                  <a:cs typeface="Trebuchet MS"/>
                  <a:sym typeface="Trebuchet MS"/>
                </a:rPr>
                <a:t>Twitter</a:t>
              </a:r>
              <a:endParaRPr sz="1700">
                <a:solidFill>
                  <a:schemeClr val="lt1"/>
                </a:solidFill>
                <a:latin typeface="Trebuchet MS"/>
                <a:ea typeface="Trebuchet MS"/>
                <a:cs typeface="Trebuchet MS"/>
                <a:sym typeface="Trebuchet MS"/>
              </a:endParaRPr>
            </a:p>
          </p:txBody>
        </p:sp>
        <p:sp>
          <p:nvSpPr>
            <p:cNvPr id="634" name="Google Shape;634;p100"/>
            <p:cNvSpPr/>
            <p:nvPr/>
          </p:nvSpPr>
          <p:spPr>
            <a:xfrm>
              <a:off x="7871549" y="694841"/>
              <a:ext cx="2379300" cy="2039400"/>
            </a:xfrm>
            <a:prstGeom prst="rect">
              <a:avLst/>
            </a:prstGeom>
            <a:blipFill rotWithShape="1">
              <a:blip r:embed="rId6">
                <a:alphaModFix/>
              </a:blip>
              <a:stretch>
                <a:fillRect t="-9999" b="-9999"/>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5" name="Google Shape;635;p100"/>
            <p:cNvSpPr/>
            <p:nvPr/>
          </p:nvSpPr>
          <p:spPr>
            <a:xfrm>
              <a:off x="7871549" y="2122363"/>
              <a:ext cx="2379300" cy="489300"/>
            </a:xfrm>
            <a:prstGeom prst="rect">
              <a:avLst/>
            </a:prstGeom>
            <a:solidFill>
              <a:schemeClr val="dk1">
                <a:alpha val="7686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6" name="Google Shape;636;p100"/>
            <p:cNvSpPr txBox="1"/>
            <p:nvPr/>
          </p:nvSpPr>
          <p:spPr>
            <a:xfrm>
              <a:off x="7871549" y="2122363"/>
              <a:ext cx="2379300" cy="4893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en" sz="1400">
                  <a:solidFill>
                    <a:schemeClr val="lt1"/>
                  </a:solidFill>
                  <a:latin typeface="Trebuchet MS"/>
                  <a:ea typeface="Trebuchet MS"/>
                  <a:cs typeface="Trebuchet MS"/>
                  <a:sym typeface="Trebuchet MS"/>
                </a:rPr>
                <a:t>Instagram</a:t>
              </a:r>
              <a:endParaRPr sz="1700">
                <a:solidFill>
                  <a:schemeClr val="lt1"/>
                </a:solidFill>
                <a:latin typeface="Trebuchet MS"/>
                <a:ea typeface="Trebuchet MS"/>
                <a:cs typeface="Trebuchet MS"/>
                <a:sym typeface="Trebuchet MS"/>
              </a:endParaRPr>
            </a:p>
          </p:txBody>
        </p:sp>
      </p:grpSp>
      <p:sp>
        <p:nvSpPr>
          <p:cNvPr id="637" name="Google Shape;637;p100"/>
          <p:cNvSpPr txBox="1"/>
          <p:nvPr/>
        </p:nvSpPr>
        <p:spPr>
          <a:xfrm>
            <a:off x="137160" y="4832211"/>
            <a:ext cx="777300" cy="284700"/>
          </a:xfrm>
          <a:prstGeom prst="rect">
            <a:avLst/>
          </a:prstGeom>
          <a:solidFill>
            <a:schemeClr val="accent2"/>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chemeClr val="lt1"/>
                </a:solidFill>
                <a:latin typeface="Trebuchet MS"/>
                <a:ea typeface="Trebuchet MS"/>
                <a:cs typeface="Trebuchet MS"/>
                <a:sym typeface="Trebuchet MS"/>
              </a:rPr>
              <a:t>GOAL 3</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01">
            <a:extLst>
              <a:ext uri="{C183D7F6-B498-43B3-948B-1728B52AA6E4}">
                <adec:decorative xmlns:adec="http://schemas.microsoft.com/office/drawing/2017/decorative" val="1"/>
              </a:ext>
            </a:extLst>
          </p:cNvPr>
          <p:cNvSpPr/>
          <p:nvPr/>
        </p:nvSpPr>
        <p:spPr>
          <a:xfrm>
            <a:off x="1257301" y="171451"/>
            <a:ext cx="4907700" cy="422700"/>
          </a:xfrm>
          <a:prstGeom prst="rect">
            <a:avLst/>
          </a:prstGeom>
          <a:noFill/>
          <a:ln>
            <a:noFill/>
          </a:ln>
        </p:spPr>
        <p:txBody>
          <a:bodyPr spcFirstLastPara="1" wrap="square" lIns="68575" tIns="34275" rIns="68575" bIns="34275" anchor="b" anchorCtr="0">
            <a:noAutofit/>
          </a:bodyPr>
          <a:lstStyle/>
          <a:p>
            <a:pPr marL="0" marR="0" lvl="0" indent="0" algn="ctr" rtl="0">
              <a:spcBef>
                <a:spcPts val="0"/>
              </a:spcBef>
              <a:spcAft>
                <a:spcPts val="0"/>
              </a:spcAft>
              <a:buNone/>
            </a:pPr>
            <a:endParaRPr sz="1800">
              <a:solidFill>
                <a:srgbClr val="7C6A55"/>
              </a:solidFill>
              <a:latin typeface="Calibri"/>
              <a:ea typeface="Calibri"/>
              <a:cs typeface="Calibri"/>
              <a:sym typeface="Calibri"/>
            </a:endParaRPr>
          </a:p>
        </p:txBody>
      </p:sp>
      <p:sp>
        <p:nvSpPr>
          <p:cNvPr id="2" name="Title 1">
            <a:extLst>
              <a:ext uri="{FF2B5EF4-FFF2-40B4-BE49-F238E27FC236}">
                <a16:creationId xmlns:a16="http://schemas.microsoft.com/office/drawing/2014/main" id="{B88E4B37-AA63-862C-E6B5-C873B6920BC1}"/>
              </a:ext>
            </a:extLst>
          </p:cNvPr>
          <p:cNvSpPr>
            <a:spLocks noGrp="1"/>
          </p:cNvSpPr>
          <p:nvPr>
            <p:ph type="title"/>
          </p:nvPr>
        </p:nvSpPr>
        <p:spPr>
          <a:xfrm>
            <a:off x="822960" y="5143500"/>
            <a:ext cx="7585200" cy="617100"/>
          </a:xfrm>
        </p:spPr>
        <p:txBody>
          <a:bodyPr spcFirstLastPara="1" wrap="square" lIns="68575" tIns="0" rIns="68575" bIns="0" anchor="t" anchorCtr="0">
            <a:noAutofit/>
          </a:bodyPr>
          <a:lstStyle/>
          <a:p>
            <a:r>
              <a:rPr lang="en-US" dirty="0"/>
              <a:t>Contact</a:t>
            </a:r>
          </a:p>
        </p:txBody>
      </p:sp>
      <p:pic>
        <p:nvPicPr>
          <p:cNvPr id="644" name="Google Shape;644;p101" descr="picture of a child and mother cooking"/>
          <p:cNvPicPr preferRelativeResize="0">
            <a:picLocks noGrp="1"/>
          </p:cNvPicPr>
          <p:nvPr>
            <p:ph type="pic" idx="2"/>
          </p:nvPr>
        </p:nvPicPr>
        <p:blipFill rotWithShape="1">
          <a:blip r:embed="rId3">
            <a:alphaModFix/>
          </a:blip>
          <a:srcRect t="10611" b="10611"/>
          <a:stretch/>
        </p:blipFill>
        <p:spPr>
          <a:xfrm>
            <a:off x="11" y="0"/>
            <a:ext cx="9143990" cy="3686307"/>
          </a:xfrm>
          <a:prstGeom prst="rect">
            <a:avLst/>
          </a:prstGeom>
          <a:solidFill>
            <a:srgbClr val="D1C3B4"/>
          </a:solidFill>
          <a:ln>
            <a:noFill/>
          </a:ln>
        </p:spPr>
      </p:pic>
      <p:sp>
        <p:nvSpPr>
          <p:cNvPr id="645" name="Google Shape;645;p101"/>
          <p:cNvSpPr txBox="1">
            <a:spLocks noGrp="1"/>
          </p:cNvSpPr>
          <p:nvPr>
            <p:ph type="body" idx="1"/>
          </p:nvPr>
        </p:nvSpPr>
        <p:spPr>
          <a:xfrm>
            <a:off x="451121" y="4033076"/>
            <a:ext cx="4214700" cy="885300"/>
          </a:xfrm>
          <a:prstGeom prst="rect">
            <a:avLst/>
          </a:prstGeom>
          <a:noFill/>
          <a:ln>
            <a:noFill/>
          </a:ln>
        </p:spPr>
        <p:txBody>
          <a:bodyPr spcFirstLastPara="1" wrap="square" lIns="68575" tIns="0" rIns="68575" bIns="0" anchor="t" anchorCtr="0">
            <a:normAutofit/>
          </a:bodyPr>
          <a:lstStyle/>
          <a:p>
            <a:pPr marL="342900" lvl="1" indent="-165100" algn="l" rtl="0">
              <a:lnSpc>
                <a:spcPct val="100000"/>
              </a:lnSpc>
              <a:spcBef>
                <a:spcPts val="0"/>
              </a:spcBef>
              <a:spcAft>
                <a:spcPts val="0"/>
              </a:spcAft>
              <a:buSzPts val="2100"/>
              <a:buNone/>
            </a:pPr>
            <a:r>
              <a:rPr lang="en" sz="2100" b="1">
                <a:solidFill>
                  <a:schemeClr val="lt1"/>
                </a:solidFill>
                <a:latin typeface="Arial"/>
                <a:ea typeface="Arial"/>
                <a:cs typeface="Arial"/>
                <a:sym typeface="Arial"/>
              </a:rPr>
              <a:t>Senthil.Ananthan@duke.edu</a:t>
            </a:r>
            <a:endParaRPr/>
          </a:p>
        </p:txBody>
      </p:sp>
      <p:sp>
        <p:nvSpPr>
          <p:cNvPr id="646" name="Google Shape;646;p101"/>
          <p:cNvSpPr/>
          <p:nvPr/>
        </p:nvSpPr>
        <p:spPr>
          <a:xfrm>
            <a:off x="5764877" y="3787853"/>
            <a:ext cx="3379200" cy="12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1">
                <a:solidFill>
                  <a:schemeClr val="lt1"/>
                </a:solidFill>
              </a:rPr>
              <a:t>Website: </a:t>
            </a:r>
            <a:r>
              <a:rPr lang="en" sz="1100">
                <a:solidFill>
                  <a:schemeClr val="lt1"/>
                </a:solidFill>
              </a:rPr>
              <a:t>healthyeatingresearch.org</a:t>
            </a:r>
            <a:endParaRPr sz="1100">
              <a:solidFill>
                <a:schemeClr val="lt1"/>
              </a:solidFill>
            </a:endParaRPr>
          </a:p>
          <a:p>
            <a:pPr marL="0" marR="0" lvl="0" indent="0" algn="l" rtl="0">
              <a:spcBef>
                <a:spcPts val="0"/>
              </a:spcBef>
              <a:spcAft>
                <a:spcPts val="0"/>
              </a:spcAft>
              <a:buNone/>
            </a:pPr>
            <a:endParaRPr sz="1100" b="1">
              <a:solidFill>
                <a:schemeClr val="lt1"/>
              </a:solidFill>
            </a:endParaRPr>
          </a:p>
          <a:p>
            <a:pPr marL="0" marR="0" lvl="0" indent="0" algn="l" rtl="0">
              <a:spcBef>
                <a:spcPts val="0"/>
              </a:spcBef>
              <a:spcAft>
                <a:spcPts val="0"/>
              </a:spcAft>
              <a:buNone/>
            </a:pPr>
            <a:r>
              <a:rPr lang="en" sz="1100" b="1">
                <a:solidFill>
                  <a:schemeClr val="lt1"/>
                </a:solidFill>
                <a:latin typeface="Arial"/>
                <a:ea typeface="Arial"/>
                <a:cs typeface="Arial"/>
                <a:sym typeface="Arial"/>
              </a:rPr>
              <a:t>Instagram: </a:t>
            </a:r>
            <a:r>
              <a:rPr lang="en" sz="1100">
                <a:solidFill>
                  <a:schemeClr val="lt1"/>
                </a:solidFill>
                <a:latin typeface="Arial"/>
                <a:ea typeface="Arial"/>
                <a:cs typeface="Arial"/>
                <a:sym typeface="Arial"/>
              </a:rPr>
              <a:t>@healthyeatingresearch</a:t>
            </a:r>
            <a:br>
              <a:rPr lang="en" sz="1100">
                <a:solidFill>
                  <a:schemeClr val="lt1"/>
                </a:solidFill>
                <a:latin typeface="Arial"/>
                <a:ea typeface="Arial"/>
                <a:cs typeface="Arial"/>
                <a:sym typeface="Arial"/>
              </a:rPr>
            </a:br>
            <a:endParaRPr sz="1100">
              <a:solidFill>
                <a:schemeClr val="lt1"/>
              </a:solidFill>
              <a:latin typeface="Arial"/>
              <a:ea typeface="Arial"/>
              <a:cs typeface="Arial"/>
              <a:sym typeface="Arial"/>
            </a:endParaRPr>
          </a:p>
          <a:p>
            <a:pPr marL="0" marR="0" lvl="0" indent="0" algn="l" rtl="0">
              <a:spcBef>
                <a:spcPts val="0"/>
              </a:spcBef>
              <a:spcAft>
                <a:spcPts val="0"/>
              </a:spcAft>
              <a:buNone/>
            </a:pPr>
            <a:r>
              <a:rPr lang="en" sz="1100" b="1">
                <a:solidFill>
                  <a:schemeClr val="lt1"/>
                </a:solidFill>
                <a:latin typeface="Arial"/>
                <a:ea typeface="Arial"/>
                <a:cs typeface="Arial"/>
                <a:sym typeface="Arial"/>
              </a:rPr>
              <a:t>Facebook: </a:t>
            </a:r>
            <a:r>
              <a:rPr lang="en" sz="1100">
                <a:solidFill>
                  <a:schemeClr val="lt1"/>
                </a:solidFill>
                <a:latin typeface="Arial"/>
                <a:ea typeface="Arial"/>
                <a:cs typeface="Arial"/>
                <a:sym typeface="Arial"/>
              </a:rPr>
              <a:t>@HEResearch </a:t>
            </a:r>
            <a:br>
              <a:rPr lang="en" sz="1100">
                <a:solidFill>
                  <a:schemeClr val="lt1"/>
                </a:solidFill>
                <a:latin typeface="Arial"/>
                <a:ea typeface="Arial"/>
                <a:cs typeface="Arial"/>
                <a:sym typeface="Arial"/>
              </a:rPr>
            </a:br>
            <a:endParaRPr sz="1100">
              <a:solidFill>
                <a:schemeClr val="lt1"/>
              </a:solidFill>
              <a:latin typeface="Arial"/>
              <a:ea typeface="Arial"/>
              <a:cs typeface="Arial"/>
              <a:sym typeface="Arial"/>
            </a:endParaRPr>
          </a:p>
          <a:p>
            <a:pPr marL="0" marR="0" lvl="0" indent="0" algn="l" rtl="0">
              <a:spcBef>
                <a:spcPts val="0"/>
              </a:spcBef>
              <a:spcAft>
                <a:spcPts val="0"/>
              </a:spcAft>
              <a:buNone/>
            </a:pPr>
            <a:r>
              <a:rPr lang="en" sz="1100" b="1">
                <a:solidFill>
                  <a:schemeClr val="lt1"/>
                </a:solidFill>
                <a:latin typeface="Arial"/>
                <a:ea typeface="Arial"/>
                <a:cs typeface="Arial"/>
                <a:sym typeface="Arial"/>
              </a:rPr>
              <a:t>Twitter: </a:t>
            </a:r>
            <a:r>
              <a:rPr lang="en" sz="1100">
                <a:solidFill>
                  <a:schemeClr val="lt1"/>
                </a:solidFill>
                <a:latin typeface="Arial"/>
                <a:ea typeface="Arial"/>
                <a:cs typeface="Arial"/>
                <a:sym typeface="Arial"/>
              </a:rPr>
              <a:t>@HEResearch </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2" name="Title 1">
            <a:extLst>
              <a:ext uri="{FF2B5EF4-FFF2-40B4-BE49-F238E27FC236}">
                <a16:creationId xmlns:a16="http://schemas.microsoft.com/office/drawing/2014/main" id="{C129DD0B-FC20-91BE-DBE9-21BD0A7C6F0C}"/>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NOPREN</a:t>
            </a:r>
          </a:p>
        </p:txBody>
      </p:sp>
      <p:pic>
        <p:nvPicPr>
          <p:cNvPr id="652" name="Google Shape;652;p102" descr="NOPREN logo"/>
          <p:cNvPicPr preferRelativeResize="0"/>
          <p:nvPr/>
        </p:nvPicPr>
        <p:blipFill>
          <a:blip r:embed="rId3">
            <a:alphaModFix/>
          </a:blip>
          <a:stretch>
            <a:fillRect/>
          </a:stretch>
        </p:blipFill>
        <p:spPr>
          <a:xfrm>
            <a:off x="2078081" y="1162256"/>
            <a:ext cx="4848336" cy="1750369"/>
          </a:xfrm>
          <a:prstGeom prst="rect">
            <a:avLst/>
          </a:prstGeom>
          <a:noFill/>
          <a:ln>
            <a:noFill/>
          </a:ln>
        </p:spPr>
      </p:pic>
      <p:pic>
        <p:nvPicPr>
          <p:cNvPr id="653" name="Google Shape;653;p10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3654638"/>
            <a:ext cx="9144000" cy="1488863"/>
          </a:xfrm>
          <a:prstGeom prst="rect">
            <a:avLst/>
          </a:prstGeom>
          <a:noFill/>
          <a:ln>
            <a:noFill/>
          </a:ln>
        </p:spPr>
      </p:pic>
      <p:pic>
        <p:nvPicPr>
          <p:cNvPr id="654" name="Google Shape;654;p10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3529819"/>
            <a:ext cx="9144000" cy="1248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1" name="Google Shape;661;p10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671813"/>
          </a:xfrm>
          <a:prstGeom prst="rect">
            <a:avLst/>
          </a:prstGeom>
          <a:noFill/>
          <a:ln>
            <a:noFill/>
          </a:ln>
        </p:spPr>
      </p:pic>
      <p:pic>
        <p:nvPicPr>
          <p:cNvPr id="662" name="Google Shape;662;p10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44644"/>
            <a:ext cx="9144000" cy="124819"/>
          </a:xfrm>
          <a:prstGeom prst="rect">
            <a:avLst/>
          </a:prstGeom>
          <a:noFill/>
          <a:ln>
            <a:noFill/>
          </a:ln>
        </p:spPr>
      </p:pic>
      <p:sp>
        <p:nvSpPr>
          <p:cNvPr id="663" name="Google Shape;663;p103"/>
          <p:cNvSpPr txBox="1">
            <a:spLocks noGrp="1"/>
          </p:cNvSpPr>
          <p:nvPr>
            <p:ph type="title" idx="4294967295"/>
          </p:nvPr>
        </p:nvSpPr>
        <p:spPr>
          <a:xfrm>
            <a:off x="153094" y="151481"/>
            <a:ext cx="8665800" cy="4311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chemeClr val="lt1"/>
                </a:solidFill>
                <a:effectLst/>
                <a:uLnTx/>
                <a:uFillTx/>
                <a:latin typeface="Calibri"/>
                <a:ea typeface="Calibri"/>
                <a:cs typeface="Calibri"/>
                <a:sym typeface="Calibri"/>
              </a:rPr>
              <a:t>Nutrition and Obesity Policy Research and Evaluation Network (NOPREN): What is it? </a:t>
            </a:r>
          </a:p>
        </p:txBody>
      </p:sp>
      <p:sp>
        <p:nvSpPr>
          <p:cNvPr id="660" name="Google Shape;660;p103"/>
          <p:cNvSpPr txBox="1">
            <a:spLocks noGrp="1"/>
          </p:cNvSpPr>
          <p:nvPr>
            <p:ph type="body" idx="1"/>
          </p:nvPr>
        </p:nvSpPr>
        <p:spPr>
          <a:xfrm>
            <a:off x="192775" y="835575"/>
            <a:ext cx="8727300" cy="3714900"/>
          </a:xfrm>
          <a:prstGeom prst="rect">
            <a:avLst/>
          </a:prstGeom>
        </p:spPr>
        <p:txBody>
          <a:bodyPr spcFirstLastPara="1" wrap="square" lIns="68575" tIns="34275" rIns="68575" bIns="34275" anchor="t" anchorCtr="0">
            <a:noAutofit/>
          </a:bodyPr>
          <a:lstStyle/>
          <a:p>
            <a:pPr marL="685800" lvl="0" indent="0" algn="l" rtl="0">
              <a:lnSpc>
                <a:spcPct val="90000"/>
              </a:lnSpc>
              <a:spcBef>
                <a:spcPts val="0"/>
              </a:spcBef>
              <a:spcAft>
                <a:spcPts val="0"/>
              </a:spcAft>
              <a:buNone/>
            </a:pPr>
            <a:endParaRPr sz="1391">
              <a:solidFill>
                <a:srgbClr val="002060"/>
              </a:solidFill>
            </a:endParaRPr>
          </a:p>
          <a:p>
            <a:pPr marL="457200" lvl="0" indent="-336550" algn="l" rtl="0">
              <a:lnSpc>
                <a:spcPct val="100000"/>
              </a:lnSpc>
              <a:spcBef>
                <a:spcPts val="0"/>
              </a:spcBef>
              <a:spcAft>
                <a:spcPts val="0"/>
              </a:spcAft>
              <a:buClr>
                <a:srgbClr val="002060"/>
              </a:buClr>
              <a:buSzPts val="1700"/>
              <a:buChar char="•"/>
            </a:pPr>
            <a:r>
              <a:rPr lang="en" sz="1700" b="1">
                <a:solidFill>
                  <a:srgbClr val="002060"/>
                </a:solidFill>
              </a:rPr>
              <a:t>Collaborative research network </a:t>
            </a:r>
            <a:r>
              <a:rPr lang="en" sz="1700">
                <a:solidFill>
                  <a:srgbClr val="002060"/>
                </a:solidFill>
              </a:rPr>
              <a:t>focusing on the effectiveness of policies and practices designed to support the intake of healthy, nutritious foods so that everyone has a fair chance at health.</a:t>
            </a:r>
            <a:endParaRPr sz="1700">
              <a:solidFill>
                <a:srgbClr val="002060"/>
              </a:solidFill>
            </a:endParaRPr>
          </a:p>
          <a:p>
            <a:pPr marL="457200" lvl="0" indent="0" algn="l" rtl="0">
              <a:lnSpc>
                <a:spcPct val="100000"/>
              </a:lnSpc>
              <a:spcBef>
                <a:spcPts val="0"/>
              </a:spcBef>
              <a:spcAft>
                <a:spcPts val="0"/>
              </a:spcAft>
              <a:buNone/>
            </a:pPr>
            <a:endParaRPr sz="1700">
              <a:solidFill>
                <a:srgbClr val="002060"/>
              </a:solidFill>
            </a:endParaRPr>
          </a:p>
          <a:p>
            <a:pPr marL="457200" lvl="0" indent="-336550" algn="l" rtl="0">
              <a:lnSpc>
                <a:spcPct val="100000"/>
              </a:lnSpc>
              <a:spcBef>
                <a:spcPts val="0"/>
              </a:spcBef>
              <a:spcAft>
                <a:spcPts val="0"/>
              </a:spcAft>
              <a:buClr>
                <a:srgbClr val="002060"/>
              </a:buClr>
              <a:buSzPts val="1700"/>
              <a:buChar char="•"/>
            </a:pPr>
            <a:r>
              <a:rPr lang="en" sz="1700">
                <a:solidFill>
                  <a:srgbClr val="002060"/>
                </a:solidFill>
              </a:rPr>
              <a:t>Funded by the CDC’s Division of Nutrition, Physical Activity, and Obesity (DNPAO) and led by a coordinating center based at the University of California San Francisco (UCSF)</a:t>
            </a:r>
            <a:endParaRPr sz="1700">
              <a:solidFill>
                <a:srgbClr val="002060"/>
              </a:solidFill>
            </a:endParaRPr>
          </a:p>
          <a:p>
            <a:pPr marL="457200" lvl="0" indent="0" algn="l" rtl="0">
              <a:lnSpc>
                <a:spcPct val="100000"/>
              </a:lnSpc>
              <a:spcBef>
                <a:spcPts val="0"/>
              </a:spcBef>
              <a:spcAft>
                <a:spcPts val="0"/>
              </a:spcAft>
              <a:buNone/>
            </a:pPr>
            <a:endParaRPr sz="1700">
              <a:solidFill>
                <a:srgbClr val="002060"/>
              </a:solidFill>
            </a:endParaRPr>
          </a:p>
          <a:p>
            <a:pPr marL="457200" lvl="0" indent="-336550" algn="l" rtl="0">
              <a:lnSpc>
                <a:spcPct val="100000"/>
              </a:lnSpc>
              <a:spcBef>
                <a:spcPts val="800"/>
              </a:spcBef>
              <a:spcAft>
                <a:spcPts val="0"/>
              </a:spcAft>
              <a:buClr>
                <a:srgbClr val="002060"/>
              </a:buClr>
              <a:buSzPts val="1700"/>
              <a:buChar char="•"/>
            </a:pPr>
            <a:r>
              <a:rPr lang="en" sz="1700">
                <a:solidFill>
                  <a:srgbClr val="002060"/>
                </a:solidFill>
              </a:rPr>
              <a:t>Members (3000+) include policy researchers, evaluators, practitioners, professional organizations, non-profits, and government agencies. </a:t>
            </a:r>
            <a:endParaRPr sz="1700">
              <a:solidFill>
                <a:srgbClr val="002060"/>
              </a:solidFill>
            </a:endParaRPr>
          </a:p>
          <a:p>
            <a:pPr marL="1371600" lvl="2" indent="-336550" algn="l" rtl="0">
              <a:lnSpc>
                <a:spcPct val="100000"/>
              </a:lnSpc>
              <a:spcBef>
                <a:spcPts val="0"/>
              </a:spcBef>
              <a:spcAft>
                <a:spcPts val="0"/>
              </a:spcAft>
              <a:buClr>
                <a:srgbClr val="002060"/>
              </a:buClr>
              <a:buSzPts val="1700"/>
              <a:buChar char="•"/>
            </a:pPr>
            <a:r>
              <a:rPr lang="en" sz="1550" b="1">
                <a:solidFill>
                  <a:srgbClr val="002060"/>
                </a:solidFill>
              </a:rPr>
              <a:t>We encourage early career and junior faculty to join for networking, collaboration, and professional development opportunities.</a:t>
            </a:r>
            <a:endParaRPr sz="1550" b="1"/>
          </a:p>
          <a:p>
            <a:pPr marL="0" lvl="0" indent="0" algn="l" rtl="0">
              <a:lnSpc>
                <a:spcPct val="90000"/>
              </a:lnSpc>
              <a:spcBef>
                <a:spcPts val="800"/>
              </a:spcBef>
              <a:spcAft>
                <a:spcPts val="0"/>
              </a:spcAft>
              <a:buNone/>
            </a:pPr>
            <a:endParaRPr sz="160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p10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671813"/>
          </a:xfrm>
          <a:prstGeom prst="rect">
            <a:avLst/>
          </a:prstGeom>
          <a:noFill/>
          <a:ln>
            <a:noFill/>
          </a:ln>
        </p:spPr>
      </p:pic>
      <p:pic>
        <p:nvPicPr>
          <p:cNvPr id="670" name="Google Shape;670;p10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44644"/>
            <a:ext cx="9144000" cy="124819"/>
          </a:xfrm>
          <a:prstGeom prst="rect">
            <a:avLst/>
          </a:prstGeom>
          <a:noFill/>
          <a:ln>
            <a:noFill/>
          </a:ln>
        </p:spPr>
      </p:pic>
      <p:sp>
        <p:nvSpPr>
          <p:cNvPr id="671" name="Google Shape;671;p104"/>
          <p:cNvSpPr txBox="1">
            <a:spLocks noGrp="1"/>
          </p:cNvSpPr>
          <p:nvPr>
            <p:ph type="title" idx="4294967295"/>
          </p:nvPr>
        </p:nvSpPr>
        <p:spPr>
          <a:xfrm>
            <a:off x="153094" y="105056"/>
            <a:ext cx="8665800" cy="4617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a:ln>
                  <a:noFill/>
                </a:ln>
                <a:solidFill>
                  <a:schemeClr val="lt1"/>
                </a:solidFill>
                <a:effectLst/>
                <a:uLnTx/>
                <a:uFillTx/>
                <a:latin typeface="Calibri"/>
                <a:ea typeface="Calibri"/>
                <a:cs typeface="Calibri"/>
                <a:sym typeface="Calibri"/>
              </a:rPr>
              <a:t>Work Groups</a:t>
            </a:r>
          </a:p>
        </p:txBody>
      </p:sp>
      <p:sp>
        <p:nvSpPr>
          <p:cNvPr id="676" name="Google Shape;676;p104"/>
          <p:cNvSpPr txBox="1"/>
          <p:nvPr/>
        </p:nvSpPr>
        <p:spPr>
          <a:xfrm>
            <a:off x="1153350" y="772238"/>
            <a:ext cx="6180000" cy="569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600" b="1">
                <a:latin typeface="Calibri"/>
                <a:ea typeface="Calibri"/>
                <a:cs typeface="Calibri"/>
                <a:sym typeface="Calibri"/>
              </a:rPr>
              <a:t>11 Work Groups </a:t>
            </a:r>
            <a:endParaRPr sz="16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4 co-led with HER</a:t>
            </a:r>
            <a:endParaRPr sz="1200" b="1">
              <a:latin typeface="Calibri"/>
              <a:ea typeface="Calibri"/>
              <a:cs typeface="Calibri"/>
              <a:sym typeface="Calibri"/>
            </a:endParaRPr>
          </a:p>
        </p:txBody>
      </p:sp>
      <p:pic>
        <p:nvPicPr>
          <p:cNvPr id="677" name="Google Shape;677;p104" descr="image of all the work group titles for NOPREN"/>
          <p:cNvPicPr preferRelativeResize="0"/>
          <p:nvPr/>
        </p:nvPicPr>
        <p:blipFill>
          <a:blip r:embed="rId5">
            <a:alphaModFix/>
          </a:blip>
          <a:stretch>
            <a:fillRect/>
          </a:stretch>
        </p:blipFill>
        <p:spPr>
          <a:xfrm>
            <a:off x="1795650" y="1341638"/>
            <a:ext cx="4895406" cy="3497060"/>
          </a:xfrm>
          <a:prstGeom prst="rect">
            <a:avLst/>
          </a:prstGeom>
          <a:noFill/>
          <a:ln>
            <a:noFill/>
          </a:ln>
        </p:spPr>
      </p:pic>
      <p:sp>
        <p:nvSpPr>
          <p:cNvPr id="673" name="Google Shape;673;p104">
            <a:extLst>
              <a:ext uri="{C183D7F6-B498-43B3-948B-1728B52AA6E4}">
                <adec:decorative xmlns:adec="http://schemas.microsoft.com/office/drawing/2017/decorative" val="1"/>
              </a:ext>
            </a:extLst>
          </p:cNvPr>
          <p:cNvSpPr/>
          <p:nvPr/>
        </p:nvSpPr>
        <p:spPr>
          <a:xfrm>
            <a:off x="6017144" y="1547156"/>
            <a:ext cx="570000" cy="2906400"/>
          </a:xfrm>
          <a:prstGeom prst="rightBrace">
            <a:avLst>
              <a:gd name="adj1" fmla="val 50000"/>
              <a:gd name="adj2" fmla="val 48756"/>
            </a:avLst>
          </a:prstGeom>
          <a:noFill/>
          <a:ln w="9525" cap="flat" cmpd="sng">
            <a:solidFill>
              <a:srgbClr val="40814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674" name="Google Shape;674;p104" descr="NOPREN logo"/>
          <p:cNvPicPr preferRelativeResize="0"/>
          <p:nvPr/>
        </p:nvPicPr>
        <p:blipFill>
          <a:blip r:embed="rId6">
            <a:alphaModFix/>
          </a:blip>
          <a:stretch>
            <a:fillRect/>
          </a:stretch>
        </p:blipFill>
        <p:spPr>
          <a:xfrm>
            <a:off x="6691050" y="2493675"/>
            <a:ext cx="1280299" cy="461700"/>
          </a:xfrm>
          <a:prstGeom prst="rect">
            <a:avLst/>
          </a:prstGeom>
          <a:noFill/>
          <a:ln>
            <a:noFill/>
          </a:ln>
        </p:spPr>
      </p:pic>
      <p:sp>
        <p:nvSpPr>
          <p:cNvPr id="675" name="Google Shape;675;p104">
            <a:extLst>
              <a:ext uri="{C183D7F6-B498-43B3-948B-1728B52AA6E4}">
                <adec:decorative xmlns:adec="http://schemas.microsoft.com/office/drawing/2017/decorative" val="1"/>
              </a:ext>
            </a:extLst>
          </p:cNvPr>
          <p:cNvSpPr/>
          <p:nvPr/>
        </p:nvSpPr>
        <p:spPr>
          <a:xfrm>
            <a:off x="7226231" y="3124744"/>
            <a:ext cx="210000" cy="203400"/>
          </a:xfrm>
          <a:prstGeom prst="mathPlus">
            <a:avLst>
              <a:gd name="adj1" fmla="val 23520"/>
            </a:avLst>
          </a:prstGeom>
          <a:solidFill>
            <a:schemeClr val="accent6"/>
          </a:solidFill>
          <a:ln w="9525" cap="flat" cmpd="sng">
            <a:solidFill>
              <a:schemeClr val="accent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672" name="Google Shape;672;p104" descr="HER logo"/>
          <p:cNvPicPr preferRelativeResize="0"/>
          <p:nvPr/>
        </p:nvPicPr>
        <p:blipFill rotWithShape="1">
          <a:blip r:embed="rId7">
            <a:alphaModFix/>
          </a:blip>
          <a:srcRect l="8873" t="18126" r="9339" b="18024"/>
          <a:stretch/>
        </p:blipFill>
        <p:spPr>
          <a:xfrm>
            <a:off x="6957253" y="3461381"/>
            <a:ext cx="747900" cy="5838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10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671813"/>
          </a:xfrm>
          <a:prstGeom prst="rect">
            <a:avLst/>
          </a:prstGeom>
          <a:noFill/>
          <a:ln>
            <a:noFill/>
          </a:ln>
        </p:spPr>
      </p:pic>
      <p:pic>
        <p:nvPicPr>
          <p:cNvPr id="684" name="Google Shape;684;p10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44644"/>
            <a:ext cx="9144000" cy="124819"/>
          </a:xfrm>
          <a:prstGeom prst="rect">
            <a:avLst/>
          </a:prstGeom>
          <a:noFill/>
          <a:ln>
            <a:noFill/>
          </a:ln>
        </p:spPr>
      </p:pic>
      <p:sp>
        <p:nvSpPr>
          <p:cNvPr id="685" name="Google Shape;685;p105"/>
          <p:cNvSpPr txBox="1">
            <a:spLocks noGrp="1"/>
          </p:cNvSpPr>
          <p:nvPr>
            <p:ph type="title" idx="4294967295"/>
          </p:nvPr>
        </p:nvSpPr>
        <p:spPr>
          <a:xfrm>
            <a:off x="153094" y="105056"/>
            <a:ext cx="8665800" cy="4617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a:ln>
                  <a:noFill/>
                </a:ln>
                <a:solidFill>
                  <a:schemeClr val="lt1"/>
                </a:solidFill>
                <a:effectLst/>
                <a:uLnTx/>
                <a:uFillTx/>
                <a:latin typeface="Calibri"/>
                <a:ea typeface="Calibri"/>
                <a:cs typeface="Calibri"/>
                <a:sym typeface="Calibri"/>
              </a:rPr>
              <a:t>Ways to Engage with NOPREN</a:t>
            </a:r>
          </a:p>
        </p:txBody>
      </p:sp>
      <p:pic>
        <p:nvPicPr>
          <p:cNvPr id="686" name="Google Shape;686;p10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423188" y="1312594"/>
            <a:ext cx="2720814" cy="3580032"/>
          </a:xfrm>
          <a:prstGeom prst="rect">
            <a:avLst/>
          </a:prstGeom>
          <a:noFill/>
          <a:ln>
            <a:noFill/>
          </a:ln>
        </p:spPr>
      </p:pic>
      <p:pic>
        <p:nvPicPr>
          <p:cNvPr id="687" name="Google Shape;687;p10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374350" y="1001755"/>
            <a:ext cx="3133294" cy="3039508"/>
          </a:xfrm>
          <a:prstGeom prst="rect">
            <a:avLst/>
          </a:prstGeom>
          <a:noFill/>
          <a:ln>
            <a:noFill/>
          </a:ln>
        </p:spPr>
      </p:pic>
      <p:sp>
        <p:nvSpPr>
          <p:cNvPr id="688" name="Google Shape;688;p105"/>
          <p:cNvSpPr txBox="1"/>
          <p:nvPr/>
        </p:nvSpPr>
        <p:spPr>
          <a:xfrm>
            <a:off x="109613" y="1730747"/>
            <a:ext cx="5185500" cy="1600800"/>
          </a:xfrm>
          <a:prstGeom prst="rect">
            <a:avLst/>
          </a:prstGeom>
          <a:noFill/>
          <a:ln>
            <a:noFill/>
          </a:ln>
        </p:spPr>
        <p:txBody>
          <a:bodyPr spcFirstLastPara="1" wrap="square" lIns="68575" tIns="68575" rIns="68575" bIns="68575" anchor="t" anchorCtr="0">
            <a:spAutoFit/>
          </a:bodyPr>
          <a:lstStyle/>
          <a:p>
            <a:pPr marL="342900" lvl="0" indent="-234950" algn="l" rtl="0">
              <a:spcBef>
                <a:spcPts val="0"/>
              </a:spcBef>
              <a:spcAft>
                <a:spcPts val="0"/>
              </a:spcAft>
              <a:buClr>
                <a:srgbClr val="002060"/>
              </a:buClr>
              <a:buSzPts val="1100"/>
              <a:buFont typeface="Calibri"/>
              <a:buChar char="●"/>
            </a:pPr>
            <a:r>
              <a:rPr lang="en" sz="1900">
                <a:solidFill>
                  <a:srgbClr val="002060"/>
                </a:solidFill>
                <a:latin typeface="Calibri"/>
                <a:ea typeface="Calibri"/>
                <a:cs typeface="Calibri"/>
                <a:sym typeface="Calibri"/>
              </a:rPr>
              <a:t>Sign up for the listserv to receive newsletters and network info</a:t>
            </a:r>
            <a:endParaRPr sz="1900">
              <a:solidFill>
                <a:srgbClr val="002060"/>
              </a:solidFill>
              <a:latin typeface="Calibri"/>
              <a:ea typeface="Calibri"/>
              <a:cs typeface="Calibri"/>
              <a:sym typeface="Calibri"/>
            </a:endParaRPr>
          </a:p>
          <a:p>
            <a:pPr marL="342900" lvl="0" indent="-234950" algn="l" rtl="0">
              <a:spcBef>
                <a:spcPts val="0"/>
              </a:spcBef>
              <a:spcAft>
                <a:spcPts val="0"/>
              </a:spcAft>
              <a:buClr>
                <a:srgbClr val="002060"/>
              </a:buClr>
              <a:buSzPts val="1100"/>
              <a:buFont typeface="Calibri"/>
              <a:buChar char="●"/>
            </a:pPr>
            <a:r>
              <a:rPr lang="en" sz="1900">
                <a:solidFill>
                  <a:srgbClr val="002060"/>
                </a:solidFill>
                <a:latin typeface="Calibri"/>
                <a:ea typeface="Calibri"/>
                <a:cs typeface="Calibri"/>
                <a:sym typeface="Calibri"/>
              </a:rPr>
              <a:t>Attend monthly State‐of‐the‐Science webinars</a:t>
            </a:r>
            <a:endParaRPr sz="1900">
              <a:solidFill>
                <a:srgbClr val="002060"/>
              </a:solidFill>
              <a:latin typeface="Calibri"/>
              <a:ea typeface="Calibri"/>
              <a:cs typeface="Calibri"/>
              <a:sym typeface="Calibri"/>
            </a:endParaRPr>
          </a:p>
          <a:p>
            <a:pPr marL="342900" lvl="0" indent="-234950" algn="l" rtl="0">
              <a:spcBef>
                <a:spcPts val="0"/>
              </a:spcBef>
              <a:spcAft>
                <a:spcPts val="0"/>
              </a:spcAft>
              <a:buClr>
                <a:srgbClr val="002060"/>
              </a:buClr>
              <a:buSzPts val="1100"/>
              <a:buFont typeface="Calibri"/>
              <a:buChar char="●"/>
            </a:pPr>
            <a:r>
              <a:rPr lang="en" sz="1900">
                <a:solidFill>
                  <a:srgbClr val="002060"/>
                </a:solidFill>
                <a:latin typeface="Calibri"/>
                <a:ea typeface="Calibri"/>
                <a:cs typeface="Calibri"/>
                <a:sym typeface="Calibri"/>
              </a:rPr>
              <a:t>Join a Work Group</a:t>
            </a:r>
            <a:endParaRPr sz="1900">
              <a:solidFill>
                <a:srgbClr val="002060"/>
              </a:solidFill>
              <a:latin typeface="Calibri"/>
              <a:ea typeface="Calibri"/>
              <a:cs typeface="Calibri"/>
              <a:sym typeface="Calibri"/>
            </a:endParaRPr>
          </a:p>
          <a:p>
            <a:pPr marL="342900" lvl="0" indent="-234950" algn="l" rtl="0">
              <a:spcBef>
                <a:spcPts val="0"/>
              </a:spcBef>
              <a:spcAft>
                <a:spcPts val="0"/>
              </a:spcAft>
              <a:buClr>
                <a:srgbClr val="002060"/>
              </a:buClr>
              <a:buSzPts val="1100"/>
              <a:buFont typeface="Calibri"/>
              <a:buChar char="●"/>
            </a:pPr>
            <a:r>
              <a:rPr lang="en" sz="1900">
                <a:solidFill>
                  <a:srgbClr val="002060"/>
                </a:solidFill>
                <a:latin typeface="Calibri"/>
                <a:ea typeface="Calibri"/>
                <a:cs typeface="Calibri"/>
                <a:sym typeface="Calibri"/>
              </a:rPr>
              <a:t>Work Group Fellows program</a:t>
            </a:r>
            <a:endParaRPr sz="1900">
              <a:solidFill>
                <a:srgbClr val="002060"/>
              </a:solidFill>
              <a:latin typeface="Calibri"/>
              <a:ea typeface="Calibri"/>
              <a:cs typeface="Calibri"/>
              <a:sym typeface="Calibri"/>
            </a:endParaRPr>
          </a:p>
        </p:txBody>
      </p:sp>
      <p:pic>
        <p:nvPicPr>
          <p:cNvPr id="689" name="Google Shape;689;p105" descr="NOPREN logo"/>
          <p:cNvPicPr preferRelativeResize="0"/>
          <p:nvPr/>
        </p:nvPicPr>
        <p:blipFill>
          <a:blip r:embed="rId7">
            <a:alphaModFix/>
          </a:blip>
          <a:stretch>
            <a:fillRect/>
          </a:stretch>
        </p:blipFill>
        <p:spPr>
          <a:xfrm>
            <a:off x="7679700" y="4317375"/>
            <a:ext cx="1406025" cy="5070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06"/>
          <p:cNvSpPr>
            <a:spLocks noGrp="1"/>
          </p:cNvSpPr>
          <p:nvPr>
            <p:ph type="title" idx="4294967295"/>
          </p:nvPr>
        </p:nvSpPr>
        <p:spPr>
          <a:xfrm>
            <a:off x="0" y="2943092"/>
            <a:ext cx="9144000" cy="2225100"/>
          </a:xfrm>
          <a:prstGeom prst="rect">
            <a:avLst/>
          </a:prstGeom>
          <a:solidFill>
            <a:srgbClr val="00B050"/>
          </a:solidFill>
          <a:ln w="9525" cap="flat" cmpd="sng">
            <a:solidFill>
              <a:schemeClr val="lt1"/>
            </a:solidFill>
            <a:prstDash val="solid"/>
            <a:round/>
            <a:headEnd type="none" w="sm" len="sm"/>
            <a:tailEnd type="none" w="sm" len="sm"/>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3000" b="0" i="0" u="none" strike="noStrike" kern="0" cap="none" spc="0" normalizeH="0" baseline="0" noProof="0" dirty="0">
                <a:ln>
                  <a:noFill/>
                </a:ln>
                <a:solidFill>
                  <a:schemeClr val="tx1"/>
                </a:solidFill>
                <a:effectLst/>
                <a:uLnTx/>
                <a:uFillTx/>
                <a:latin typeface="Calibri"/>
                <a:ea typeface="Calibri"/>
                <a:cs typeface="Calibri"/>
                <a:sym typeface="Calibri"/>
              </a:rPr>
              <a:t>Session 1: Policy Systems and Environmental Strategies to</a:t>
            </a:r>
            <a:br>
              <a:rPr kumimoji="0" lang="en-US" sz="3000" b="0" i="0" u="none" strike="noStrike" kern="0" cap="none" spc="0" normalizeH="0" baseline="0" noProof="0" dirty="0">
                <a:ln>
                  <a:noFill/>
                </a:ln>
                <a:solidFill>
                  <a:schemeClr val="tx1"/>
                </a:solidFill>
                <a:effectLst/>
                <a:uLnTx/>
                <a:uFillTx/>
                <a:latin typeface="Calibri"/>
                <a:ea typeface="Calibri"/>
                <a:cs typeface="Calibri"/>
                <a:sym typeface="Calibri"/>
              </a:rPr>
            </a:br>
            <a:r>
              <a:rPr kumimoji="0" lang="en-US" sz="3000" b="0" i="0" u="none" strike="noStrike" kern="0" cap="none" spc="0" normalizeH="0" baseline="0" noProof="0" dirty="0">
                <a:ln>
                  <a:noFill/>
                </a:ln>
                <a:solidFill>
                  <a:schemeClr val="tx1"/>
                </a:solidFill>
                <a:effectLst/>
                <a:uLnTx/>
                <a:uFillTx/>
                <a:latin typeface="Calibri"/>
                <a:ea typeface="Calibri"/>
                <a:cs typeface="Calibri"/>
                <a:sym typeface="Calibri"/>
              </a:rPr>
              <a:t>Support Young Children's Diet and Health</a:t>
            </a:r>
            <a:r>
              <a:rPr kumimoji="0" lang="en-US" sz="4500" b="0" i="0" u="none" strike="noStrike" kern="0" cap="none" spc="0" normalizeH="0" baseline="0" noProof="0" dirty="0">
                <a:ln>
                  <a:noFill/>
                </a:ln>
                <a:solidFill>
                  <a:schemeClr val="tx1"/>
                </a:solidFill>
                <a:effectLst/>
                <a:uLnTx/>
                <a:uFillTx/>
                <a:latin typeface="Calibri"/>
                <a:ea typeface="Calibri"/>
                <a:cs typeface="Calibri"/>
                <a:sym typeface="Calibri"/>
              </a:rPr>
              <a:t> </a:t>
            </a:r>
          </a:p>
        </p:txBody>
      </p:sp>
      <p:sp>
        <p:nvSpPr>
          <p:cNvPr id="696" name="Google Shape;696;p106">
            <a:extLst>
              <a:ext uri="{C183D7F6-B498-43B3-948B-1728B52AA6E4}">
                <adec:decorative xmlns:adec="http://schemas.microsoft.com/office/drawing/2017/decorative" val="1"/>
              </a:ext>
            </a:extLst>
          </p:cNvPr>
          <p:cNvSpPr txBox="1"/>
          <p:nvPr/>
        </p:nvSpPr>
        <p:spPr>
          <a:xfrm>
            <a:off x="734178" y="3209792"/>
            <a:ext cx="651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37500"/>
              </a:lnSpc>
              <a:spcBef>
                <a:spcPts val="0"/>
              </a:spcBef>
              <a:spcAft>
                <a:spcPts val="0"/>
              </a:spcAft>
              <a:buClr>
                <a:schemeClr val="dk1"/>
              </a:buClr>
              <a:buSzPts val="2400"/>
              <a:buFont typeface="Calibri"/>
              <a:buNone/>
            </a:pPr>
            <a:endParaRPr sz="24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3600"/>
              <a:buFont typeface="Calibri"/>
              <a:buNone/>
            </a:pPr>
            <a:endParaRPr sz="3600" b="1" i="0" u="none" strike="noStrike" cap="none">
              <a:solidFill>
                <a:srgbClr val="000000"/>
              </a:solidFill>
              <a:latin typeface="Arial"/>
              <a:ea typeface="Arial"/>
              <a:cs typeface="Arial"/>
              <a:sym typeface="Arial"/>
            </a:endParaRPr>
          </a:p>
        </p:txBody>
      </p:sp>
      <p:sp>
        <p:nvSpPr>
          <p:cNvPr id="697" name="Google Shape;697;p106">
            <a:extLst>
              <a:ext uri="{C183D7F6-B498-43B3-948B-1728B52AA6E4}">
                <adec:decorative xmlns:adec="http://schemas.microsoft.com/office/drawing/2017/decorative" val="1"/>
              </a:ext>
            </a:extLst>
          </p:cNvPr>
          <p:cNvSpPr/>
          <p:nvPr/>
        </p:nvSpPr>
        <p:spPr>
          <a:xfrm>
            <a:off x="0" y="2787953"/>
            <a:ext cx="9144000" cy="130500"/>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698" name="Google Shape;698;p106" descr="A picture containing icon"/>
          <p:cNvPicPr preferRelativeResize="0"/>
          <p:nvPr/>
        </p:nvPicPr>
        <p:blipFill rotWithShape="1">
          <a:blip r:embed="rId3">
            <a:alphaModFix/>
          </a:blip>
          <a:srcRect/>
          <a:stretch/>
        </p:blipFill>
        <p:spPr>
          <a:xfrm>
            <a:off x="1057275" y="27534"/>
            <a:ext cx="7029450" cy="251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7"/>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3000"/>
              <a:t>Policy Systems and Environmental Strategies to Support Young Children's Diet and Health</a:t>
            </a:r>
            <a:endParaRPr sz="3000"/>
          </a:p>
        </p:txBody>
      </p:sp>
      <p:sp>
        <p:nvSpPr>
          <p:cNvPr id="704" name="Google Shape;704;p107"/>
          <p:cNvSpPr txBox="1">
            <a:spLocks noGrp="1"/>
          </p:cNvSpPr>
          <p:nvPr>
            <p:ph type="subTitle" idx="1"/>
          </p:nvPr>
        </p:nvSpPr>
        <p:spPr>
          <a:xfrm>
            <a:off x="671250" y="3049025"/>
            <a:ext cx="7801500" cy="1730100"/>
          </a:xfrm>
          <a:prstGeom prst="rect">
            <a:avLst/>
          </a:prstGeom>
          <a:noFill/>
          <a:ln>
            <a:noFill/>
          </a:ln>
        </p:spPr>
        <p:txBody>
          <a:bodyPr spcFirstLastPara="1" wrap="square" lIns="91425" tIns="91425" rIns="91425" bIns="91425" anchor="ctr" anchorCtr="0">
            <a:normAutofit lnSpcReduction="10000"/>
          </a:bodyPr>
          <a:lstStyle/>
          <a:p>
            <a:pPr marL="0" lvl="0" indent="0" algn="ctr" rtl="0">
              <a:lnSpc>
                <a:spcPct val="100000"/>
              </a:lnSpc>
              <a:spcBef>
                <a:spcPts val="0"/>
              </a:spcBef>
              <a:spcAft>
                <a:spcPts val="0"/>
              </a:spcAft>
              <a:buSzPts val="2100"/>
              <a:buNone/>
            </a:pPr>
            <a:r>
              <a:rPr lang="en"/>
              <a:t>Kate Bauer, PhD</a:t>
            </a:r>
            <a:endParaRPr/>
          </a:p>
          <a:p>
            <a:pPr marL="0" lvl="0" indent="0" algn="ctr" rtl="0">
              <a:lnSpc>
                <a:spcPct val="100000"/>
              </a:lnSpc>
              <a:spcBef>
                <a:spcPts val="0"/>
              </a:spcBef>
              <a:spcAft>
                <a:spcPts val="0"/>
              </a:spcAft>
              <a:buSzPts val="2100"/>
              <a:buNone/>
            </a:pPr>
            <a:r>
              <a:rPr lang="en"/>
              <a:t>Alison Tovar, PhD</a:t>
            </a:r>
            <a:endParaRPr/>
          </a:p>
          <a:p>
            <a:pPr marL="0" lvl="0" indent="0" algn="ctr" rtl="0">
              <a:lnSpc>
                <a:spcPct val="100000"/>
              </a:lnSpc>
              <a:spcBef>
                <a:spcPts val="0"/>
              </a:spcBef>
              <a:spcAft>
                <a:spcPts val="0"/>
              </a:spcAft>
              <a:buSzPts val="2100"/>
              <a:buNone/>
            </a:pPr>
            <a:endParaRPr/>
          </a:p>
          <a:p>
            <a:pPr marL="0" lvl="0" indent="0" algn="ctr" rtl="0">
              <a:lnSpc>
                <a:spcPct val="100000"/>
              </a:lnSpc>
              <a:spcBef>
                <a:spcPts val="0"/>
              </a:spcBef>
              <a:spcAft>
                <a:spcPts val="0"/>
              </a:spcAft>
              <a:buSzPts val="2100"/>
              <a:buNone/>
            </a:pPr>
            <a:r>
              <a:rPr lang="en"/>
              <a:t>NOPREN Early Childhood Work Group</a:t>
            </a:r>
            <a:endParaRPr/>
          </a:p>
          <a:p>
            <a:pPr marL="0" lvl="0" indent="0" algn="l" rtl="0">
              <a:lnSpc>
                <a:spcPct val="100000"/>
              </a:lnSpc>
              <a:spcBef>
                <a:spcPts val="0"/>
              </a:spcBef>
              <a:spcAft>
                <a:spcPts val="0"/>
              </a:spcAft>
              <a:buSzPts val="21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Introductions</a:t>
            </a:r>
            <a:endParaRPr/>
          </a:p>
        </p:txBody>
      </p:sp>
      <p:pic>
        <p:nvPicPr>
          <p:cNvPr id="711" name="Google Shape;711;p108" descr="image of kate bauer"/>
          <p:cNvPicPr preferRelativeResize="0"/>
          <p:nvPr/>
        </p:nvPicPr>
        <p:blipFill rotWithShape="1">
          <a:blip r:embed="rId3">
            <a:alphaModFix/>
          </a:blip>
          <a:srcRect b="12095"/>
          <a:stretch/>
        </p:blipFill>
        <p:spPr>
          <a:xfrm>
            <a:off x="2172588" y="1408820"/>
            <a:ext cx="2217413" cy="2437925"/>
          </a:xfrm>
          <a:prstGeom prst="rect">
            <a:avLst/>
          </a:prstGeom>
          <a:noFill/>
          <a:ln>
            <a:noFill/>
          </a:ln>
        </p:spPr>
      </p:pic>
      <p:pic>
        <p:nvPicPr>
          <p:cNvPr id="710" name="Google Shape;710;p108" descr="image of Alison Tovar&#10;"/>
          <p:cNvPicPr preferRelativeResize="0"/>
          <p:nvPr/>
        </p:nvPicPr>
        <p:blipFill rotWithShape="1">
          <a:blip r:embed="rId4">
            <a:alphaModFix/>
          </a:blip>
          <a:srcRect t="8450" b="8458"/>
          <a:stretch/>
        </p:blipFill>
        <p:spPr>
          <a:xfrm>
            <a:off x="4635215" y="1408813"/>
            <a:ext cx="2622660" cy="2437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NOPREN/HER Early Childhood Work Group</a:t>
            </a:r>
            <a:endParaRPr/>
          </a:p>
        </p:txBody>
      </p:sp>
      <p:sp>
        <p:nvSpPr>
          <p:cNvPr id="717" name="Google Shape;717;p109"/>
          <p:cNvSpPr txBox="1">
            <a:spLocks noGrp="1"/>
          </p:cNvSpPr>
          <p:nvPr>
            <p:ph type="body" idx="1"/>
          </p:nvPr>
        </p:nvSpPr>
        <p:spPr>
          <a:xfrm>
            <a:off x="311700" y="1017725"/>
            <a:ext cx="8520600" cy="3812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solidFill>
                  <a:schemeClr val="dk1"/>
                </a:solidFill>
              </a:rPr>
              <a:t>Convenes a multi-disciplinary network focused on </a:t>
            </a:r>
            <a:r>
              <a:rPr lang="en" u="sng">
                <a:solidFill>
                  <a:schemeClr val="dk1"/>
                </a:solidFill>
              </a:rPr>
              <a:t>policy, systems, and environmental approaches</a:t>
            </a:r>
            <a:r>
              <a:rPr lang="en">
                <a:solidFill>
                  <a:schemeClr val="dk1"/>
                </a:solidFill>
              </a:rPr>
              <a:t> to improve young children’s nutrition and promote healthy growth in the places where children ages </a:t>
            </a:r>
            <a:r>
              <a:rPr lang="en" u="sng">
                <a:solidFill>
                  <a:schemeClr val="dk1"/>
                </a:solidFill>
              </a:rPr>
              <a:t>0 through 5</a:t>
            </a:r>
            <a:r>
              <a:rPr lang="en">
                <a:solidFill>
                  <a:schemeClr val="dk1"/>
                </a:solidFill>
              </a:rPr>
              <a:t> years old </a:t>
            </a:r>
            <a:r>
              <a:rPr lang="en" u="sng">
                <a:solidFill>
                  <a:schemeClr val="dk1"/>
                </a:solidFill>
              </a:rPr>
              <a:t>live, learn, and play</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800"/>
              <a:buNone/>
            </a:pPr>
            <a:r>
              <a:rPr lang="en">
                <a:solidFill>
                  <a:schemeClr val="dk1"/>
                </a:solidFill>
              </a:rPr>
              <a:t>A high priority of the Work Group is to advance knowledge on ways to best support nutrition promotion and obesity prevention within </a:t>
            </a:r>
            <a:r>
              <a:rPr lang="en" u="sng">
                <a:solidFill>
                  <a:schemeClr val="dk1"/>
                </a:solidFill>
              </a:rPr>
              <a:t>early care and education</a:t>
            </a:r>
            <a:r>
              <a:rPr lang="en">
                <a:solidFill>
                  <a:schemeClr val="dk1"/>
                </a:solidFill>
              </a:rPr>
              <a:t> (ECE). </a:t>
            </a:r>
            <a:endParaRPr>
              <a:solidFill>
                <a:schemeClr val="dk1"/>
              </a:solidFill>
            </a:endParaRPr>
          </a:p>
          <a:p>
            <a:pPr marL="0" lvl="0" indent="0" algn="l" rtl="0">
              <a:lnSpc>
                <a:spcPct val="115000"/>
              </a:lnSpc>
              <a:spcBef>
                <a:spcPts val="1200"/>
              </a:spcBef>
              <a:spcAft>
                <a:spcPts val="0"/>
              </a:spcAft>
              <a:buSzPts val="1800"/>
              <a:buNone/>
            </a:pPr>
            <a:r>
              <a:rPr lang="en">
                <a:solidFill>
                  <a:schemeClr val="dk1"/>
                </a:solidFill>
              </a:rPr>
              <a:t>The primary activities of the Work Group is hosting regular webinars to disseminate innovative research and practice, share knowledge of rigorous scientific methods, foster collaborative research, and provide mentorship. </a:t>
            </a:r>
            <a:endParaRPr>
              <a:solidFill>
                <a:schemeClr val="dk1"/>
              </a:solidFill>
            </a:endParaRPr>
          </a:p>
          <a:p>
            <a:pPr marL="0" lvl="0" indent="0" algn="l" rtl="0">
              <a:lnSpc>
                <a:spcPct val="115000"/>
              </a:lnSpc>
              <a:spcBef>
                <a:spcPts val="1200"/>
              </a:spcBef>
              <a:spcAft>
                <a:spcPts val="1200"/>
              </a:spcAft>
              <a:buSzPts val="1800"/>
              <a:buNone/>
            </a:pPr>
            <a:r>
              <a:rPr lang="en" sz="2016">
                <a:solidFill>
                  <a:schemeClr val="dk1"/>
                </a:solidFill>
              </a:rPr>
              <a:t>https://nopren.ucsf.edu/early-childhood</a:t>
            </a:r>
            <a:endParaRPr sz="2016">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92">
            <a:extLst>
              <a:ext uri="{C183D7F6-B498-43B3-948B-1728B52AA6E4}">
                <adec:decorative xmlns:adec="http://schemas.microsoft.com/office/drawing/2017/decorative" val="1"/>
              </a:ext>
            </a:extLst>
          </p:cNvPr>
          <p:cNvSpPr/>
          <p:nvPr/>
        </p:nvSpPr>
        <p:spPr>
          <a:xfrm rot="10800000" flipH="1">
            <a:off x="0" y="514231"/>
            <a:ext cx="9144000" cy="1128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43" name="Google Shape;543;p92"/>
          <p:cNvSpPr>
            <a:spLocks noGrp="1"/>
          </p:cNvSpPr>
          <p:nvPr>
            <p:ph type="title" idx="4294967295"/>
          </p:nvPr>
        </p:nvSpPr>
        <p:spPr>
          <a:xfrm>
            <a:off x="0" y="0"/>
            <a:ext cx="9144000" cy="514500"/>
          </a:xfrm>
          <a:prstGeom prst="rect">
            <a:avLst/>
          </a:prstGeom>
          <a:solidFill>
            <a:srgbClr val="00B050"/>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FFFF"/>
              </a:buClr>
              <a:buSzPts val="2700"/>
              <a:buFont typeface="Roboto"/>
              <a:buNone/>
              <a:tabLst/>
              <a:defRPr/>
            </a:pPr>
            <a:r>
              <a:rPr kumimoji="0" lang="en-US" sz="2900" b="1" i="0" u="none" strike="noStrike" kern="0" cap="none" spc="0" normalizeH="0" baseline="0" noProof="0" dirty="0">
                <a:ln>
                  <a:noFill/>
                </a:ln>
                <a:solidFill>
                  <a:schemeClr val="tx1"/>
                </a:solidFill>
                <a:effectLst/>
                <a:uLnTx/>
                <a:uFillTx/>
                <a:latin typeface="Calibri"/>
                <a:ea typeface="Calibri"/>
                <a:cs typeface="Calibri"/>
                <a:sym typeface="Calibri"/>
              </a:rPr>
              <a:t>Getting Started!</a:t>
            </a:r>
          </a:p>
        </p:txBody>
      </p:sp>
      <p:sp>
        <p:nvSpPr>
          <p:cNvPr id="544" name="Google Shape;544;p92"/>
          <p:cNvSpPr txBox="1"/>
          <p:nvPr/>
        </p:nvSpPr>
        <p:spPr>
          <a:xfrm>
            <a:off x="208959" y="872152"/>
            <a:ext cx="8646300" cy="3794100"/>
          </a:xfrm>
          <a:prstGeom prst="rect">
            <a:avLst/>
          </a:prstGeom>
          <a:noFill/>
          <a:ln>
            <a:noFill/>
          </a:ln>
        </p:spPr>
        <p:txBody>
          <a:bodyPr spcFirstLastPara="1" wrap="square" lIns="68575" tIns="34275" rIns="68575" bIns="34275" anchor="t" anchorCtr="0">
            <a:spAutoFit/>
          </a:bodyPr>
          <a:lstStyle/>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Update your name on Zoom, if needed</a:t>
            </a:r>
            <a:endParaRPr sz="2400" b="0" i="0" u="none" strike="noStrike" cap="none">
              <a:solidFill>
                <a:srgbClr val="000000"/>
              </a:solidFill>
              <a:latin typeface="Calibri"/>
              <a:ea typeface="Calibri"/>
              <a:cs typeface="Calibri"/>
              <a:sym typeface="Calibri"/>
            </a:endParaRPr>
          </a:p>
          <a:p>
            <a:pPr marL="685800" marR="0" lvl="1" indent="-317500" algn="l" rtl="0">
              <a:lnSpc>
                <a:spcPct val="100000"/>
              </a:lnSpc>
              <a:spcBef>
                <a:spcPts val="0"/>
              </a:spcBef>
              <a:spcAft>
                <a:spcPts val="0"/>
              </a:spcAft>
              <a:buClr>
                <a:srgbClr val="000000"/>
              </a:buClr>
              <a:buSzPts val="2400"/>
              <a:buFont typeface="Calibri"/>
              <a:buChar char="•"/>
            </a:pPr>
            <a:r>
              <a:rPr lang="en" sz="2400" b="0" i="1" u="none" strike="noStrike" cap="none">
                <a:solidFill>
                  <a:srgbClr val="000000"/>
                </a:solidFill>
                <a:latin typeface="Calibri"/>
                <a:ea typeface="Calibri"/>
                <a:cs typeface="Calibri"/>
                <a:sym typeface="Calibri"/>
              </a:rPr>
              <a:t>Right click on your Zoom box, click “rename”</a:t>
            </a:r>
            <a:endParaRPr sz="2400" b="0" i="1" u="none" strike="noStrike" cap="none">
              <a:solidFill>
                <a:srgbClr val="000000"/>
              </a:solidFill>
              <a:latin typeface="Calibri"/>
              <a:ea typeface="Calibri"/>
              <a:cs typeface="Calibri"/>
              <a:sym typeface="Calibri"/>
            </a:endParaRPr>
          </a:p>
          <a:p>
            <a:pPr marL="6858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Type your name and institution into the chat box!</a:t>
            </a:r>
            <a:endParaRPr sz="1100" b="0" i="0" u="none" strike="noStrike" cap="none">
              <a:solidFill>
                <a:srgbClr val="000000"/>
              </a:solidFill>
              <a:latin typeface="Arial"/>
              <a:ea typeface="Arial"/>
              <a:cs typeface="Arial"/>
              <a:sym typeface="Arial"/>
            </a:endParaRPr>
          </a:p>
          <a:p>
            <a:pPr marL="596900" marR="0" lvl="1" indent="-254000" algn="l" rtl="0">
              <a:lnSpc>
                <a:spcPct val="100000"/>
              </a:lnSpc>
              <a:spcBef>
                <a:spcPts val="0"/>
              </a:spcBef>
              <a:spcAft>
                <a:spcPts val="0"/>
              </a:spcAft>
              <a:buClr>
                <a:srgbClr val="000000"/>
              </a:buClr>
              <a:buSzPts val="2400"/>
              <a:buFont typeface="Arial"/>
              <a:buChar char="•"/>
            </a:pPr>
            <a:r>
              <a:rPr lang="en" sz="2300" b="0" i="1" u="none" strike="noStrike" cap="none">
                <a:solidFill>
                  <a:srgbClr val="000000"/>
                </a:solidFill>
                <a:latin typeface="Calibri"/>
                <a:ea typeface="Calibri"/>
                <a:cs typeface="Calibri"/>
                <a:sym typeface="Calibri"/>
              </a:rPr>
              <a:t>Question: </a:t>
            </a:r>
            <a:r>
              <a:rPr lang="en" sz="2300" i="1">
                <a:solidFill>
                  <a:schemeClr val="dk1"/>
                </a:solidFill>
                <a:highlight>
                  <a:srgbClr val="FFFFFF"/>
                </a:highlight>
                <a:latin typeface="Calibri"/>
                <a:ea typeface="Calibri"/>
                <a:cs typeface="Calibri"/>
                <a:sym typeface="Calibri"/>
              </a:rPr>
              <a:t>Which best describes you?</a:t>
            </a:r>
            <a:endParaRPr sz="2300" i="1">
              <a:solidFill>
                <a:schemeClr val="dk1"/>
              </a:solidFill>
              <a:highlight>
                <a:srgbClr val="FFFFFF"/>
              </a:highlight>
              <a:latin typeface="Calibri"/>
              <a:ea typeface="Calibri"/>
              <a:cs typeface="Calibri"/>
              <a:sym typeface="Calibri"/>
            </a:endParaRPr>
          </a:p>
          <a:p>
            <a:pPr marL="1028700" marR="0" lvl="2" indent="-273050" algn="l" rtl="0">
              <a:lnSpc>
                <a:spcPct val="100000"/>
              </a:lnSpc>
              <a:spcBef>
                <a:spcPts val="0"/>
              </a:spcBef>
              <a:spcAft>
                <a:spcPts val="0"/>
              </a:spcAft>
              <a:buClr>
                <a:schemeClr val="dk1"/>
              </a:buClr>
              <a:buSzPts val="1700"/>
              <a:buFont typeface="Calibri"/>
              <a:buChar char="■"/>
            </a:pPr>
            <a:r>
              <a:rPr lang="en" sz="1700" i="1">
                <a:solidFill>
                  <a:schemeClr val="dk1"/>
                </a:solidFill>
                <a:highlight>
                  <a:srgbClr val="FFFFFF"/>
                </a:highlight>
                <a:latin typeface="Calibri"/>
                <a:ea typeface="Calibri"/>
                <a:cs typeface="Calibri"/>
                <a:sym typeface="Calibri"/>
              </a:rPr>
              <a:t>Ex. Undergraduate Student, Dietetic Intern, Masters Student, Doctoral Student, Post Doc, Public Health Practitioner, Researcher/Professor, Other</a:t>
            </a:r>
            <a:endParaRPr sz="1700" i="1">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1200" b="0" i="0" u="none" strike="noStrike" cap="none">
              <a:solidFill>
                <a:srgbClr val="000000"/>
              </a:solidFill>
              <a:latin typeface="Calibri"/>
              <a:ea typeface="Calibri"/>
              <a:cs typeface="Calibri"/>
              <a:sym typeface="Calibri"/>
            </a:endParaRPr>
          </a:p>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Remember to keep yourself on mute.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400" b="0" i="0" u="none" strike="noStrike" cap="none">
              <a:solidFill>
                <a:srgbClr val="000000"/>
              </a:solidFill>
              <a:latin typeface="Arial"/>
              <a:ea typeface="Arial"/>
              <a:cs typeface="Arial"/>
              <a:sym typeface="Arial"/>
            </a:endParaRPr>
          </a:p>
          <a:p>
            <a:pPr marL="254000" marR="0" lvl="0" indent="-254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Type your questions into the chat box. </a:t>
            </a:r>
            <a:endParaRPr sz="1100" b="0" i="0" u="none" strike="noStrike" cap="none">
              <a:solidFill>
                <a:srgbClr val="000000"/>
              </a:solidFill>
              <a:latin typeface="Arial"/>
              <a:ea typeface="Arial"/>
              <a:cs typeface="Arial"/>
              <a:sym typeface="Arial"/>
            </a:endParaRPr>
          </a:p>
          <a:p>
            <a:pPr marL="254000" marR="0" lvl="0" indent="-1016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545" name="Google Shape;545;p92" descr="A picture containing text, bottle"/>
          <p:cNvPicPr preferRelativeResize="0"/>
          <p:nvPr/>
        </p:nvPicPr>
        <p:blipFill rotWithShape="1">
          <a:blip r:embed="rId3">
            <a:alphaModFix/>
          </a:blip>
          <a:srcRect/>
          <a:stretch/>
        </p:blipFill>
        <p:spPr>
          <a:xfrm>
            <a:off x="48927" y="4403276"/>
            <a:ext cx="987748" cy="670923"/>
          </a:xfrm>
          <a:prstGeom prst="rect">
            <a:avLst/>
          </a:prstGeom>
          <a:noFill/>
          <a:ln>
            <a:noFill/>
          </a:ln>
        </p:spPr>
      </p:pic>
      <p:pic>
        <p:nvPicPr>
          <p:cNvPr id="542" name="Google Shape;542;p92" descr="NOPREN logo"/>
          <p:cNvPicPr preferRelativeResize="0"/>
          <p:nvPr/>
        </p:nvPicPr>
        <p:blipFill rotWithShape="1">
          <a:blip r:embed="rId4">
            <a:alphaModFix/>
          </a:blip>
          <a:srcRect/>
          <a:stretch/>
        </p:blipFill>
        <p:spPr>
          <a:xfrm>
            <a:off x="7226124" y="4467834"/>
            <a:ext cx="1868950" cy="6756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Session Objectives</a:t>
            </a:r>
            <a:endParaRPr/>
          </a:p>
        </p:txBody>
      </p:sp>
      <p:sp>
        <p:nvSpPr>
          <p:cNvPr id="723" name="Google Shape;723;p1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AutoNum type="arabicPeriod"/>
            </a:pPr>
            <a:r>
              <a:rPr lang="en" sz="2400">
                <a:solidFill>
                  <a:schemeClr val="dk1"/>
                </a:solidFill>
              </a:rPr>
              <a:t>Define policy, system, and environmental strategies to promote healthy eating.</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Understand the importance of early childcare and education settings in implementing PSE change to support young children’s healthy eating.</a:t>
            </a:r>
            <a:endParaRPr sz="2400">
              <a:solidFill>
                <a:schemeClr val="dk1"/>
              </a:solidFill>
            </a:endParaRPr>
          </a:p>
          <a:p>
            <a:pPr marL="457200" lvl="0" indent="-381000" algn="l" rtl="0">
              <a:lnSpc>
                <a:spcPct val="115000"/>
              </a:lnSpc>
              <a:spcBef>
                <a:spcPts val="0"/>
              </a:spcBef>
              <a:spcAft>
                <a:spcPts val="0"/>
              </a:spcAft>
              <a:buClr>
                <a:schemeClr val="dk1"/>
              </a:buClr>
              <a:buSzPts val="2400"/>
              <a:buAutoNum type="arabicPeriod"/>
            </a:pPr>
            <a:r>
              <a:rPr lang="en" sz="2400">
                <a:solidFill>
                  <a:schemeClr val="dk1"/>
                </a:solidFill>
              </a:rPr>
              <a:t>Identify PSE strategies to support young children’s healthy eating.</a:t>
            </a:r>
            <a:endParaRPr sz="2400">
              <a:solidFill>
                <a:schemeClr val="dk1"/>
              </a:solidFill>
            </a:endParaRPr>
          </a:p>
          <a:p>
            <a:pPr marL="457200" lvl="0" indent="0" algn="l" rtl="0">
              <a:lnSpc>
                <a:spcPct val="115000"/>
              </a:lnSpc>
              <a:spcBef>
                <a:spcPts val="0"/>
              </a:spcBef>
              <a:spcAft>
                <a:spcPts val="0"/>
              </a:spcAft>
              <a:buNone/>
            </a:pPr>
            <a:endParaRPr sz="24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2" name="Title 1">
            <a:extLst>
              <a:ext uri="{FF2B5EF4-FFF2-40B4-BE49-F238E27FC236}">
                <a16:creationId xmlns:a16="http://schemas.microsoft.com/office/drawing/2014/main" id="{BDACA011-5AC9-E56C-542F-F326D454AE9E}"/>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PSE</a:t>
            </a:r>
          </a:p>
        </p:txBody>
      </p:sp>
      <p:grpSp>
        <p:nvGrpSpPr>
          <p:cNvPr id="728" name="Google Shape;728;p111" descr="Policy description"/>
          <p:cNvGrpSpPr/>
          <p:nvPr/>
        </p:nvGrpSpPr>
        <p:grpSpPr>
          <a:xfrm>
            <a:off x="474775" y="283050"/>
            <a:ext cx="2536702" cy="4577390"/>
            <a:chOff x="1118215" y="341735"/>
            <a:chExt cx="2052016" cy="4076400"/>
          </a:xfrm>
        </p:grpSpPr>
        <p:sp>
          <p:nvSpPr>
            <p:cNvPr id="729" name="Google Shape;729;p111"/>
            <p:cNvSpPr/>
            <p:nvPr/>
          </p:nvSpPr>
          <p:spPr>
            <a:xfrm>
              <a:off x="1118215" y="341735"/>
              <a:ext cx="2048100" cy="40764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111"/>
            <p:cNvSpPr/>
            <p:nvPr/>
          </p:nvSpPr>
          <p:spPr>
            <a:xfrm>
              <a:off x="1118222" y="341738"/>
              <a:ext cx="2048100" cy="1650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111"/>
            <p:cNvSpPr/>
            <p:nvPr/>
          </p:nvSpPr>
          <p:spPr>
            <a:xfrm>
              <a:off x="1225920" y="1384517"/>
              <a:ext cx="1815000" cy="60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Roboto Medium"/>
                  <a:ea typeface="Roboto Medium"/>
                  <a:cs typeface="Roboto Medium"/>
                  <a:sym typeface="Roboto Medium"/>
                </a:rPr>
                <a:t>Policy</a:t>
              </a:r>
              <a:endParaRPr sz="1800" b="0" i="0" u="none" strike="noStrike" cap="none">
                <a:solidFill>
                  <a:schemeClr val="lt1"/>
                </a:solidFill>
                <a:latin typeface="Roboto Medium"/>
                <a:ea typeface="Roboto Medium"/>
                <a:cs typeface="Roboto Medium"/>
                <a:sym typeface="Roboto Medium"/>
              </a:endParaRPr>
            </a:p>
          </p:txBody>
        </p:sp>
        <p:sp>
          <p:nvSpPr>
            <p:cNvPr id="732" name="Google Shape;732;p111"/>
            <p:cNvSpPr/>
            <p:nvPr/>
          </p:nvSpPr>
          <p:spPr>
            <a:xfrm>
              <a:off x="1256126" y="550058"/>
              <a:ext cx="1815000" cy="6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900"/>
                <a:buFont typeface="Arial"/>
                <a:buNone/>
              </a:pPr>
              <a:r>
                <a:rPr lang="en" sz="4900" b="1" i="0" u="none" strike="noStrike" cap="none">
                  <a:solidFill>
                    <a:schemeClr val="lt1"/>
                  </a:solidFill>
                  <a:latin typeface="Roboto"/>
                  <a:ea typeface="Roboto"/>
                  <a:cs typeface="Roboto"/>
                  <a:sym typeface="Roboto"/>
                </a:rPr>
                <a:t>P</a:t>
              </a:r>
              <a:endParaRPr sz="4900" b="1" i="0" u="none" strike="noStrike" cap="none">
                <a:solidFill>
                  <a:schemeClr val="lt1"/>
                </a:solidFill>
                <a:latin typeface="Roboto"/>
                <a:ea typeface="Roboto"/>
                <a:cs typeface="Roboto"/>
                <a:sym typeface="Roboto"/>
              </a:endParaRPr>
            </a:p>
          </p:txBody>
        </p:sp>
        <p:sp>
          <p:nvSpPr>
            <p:cNvPr id="733" name="Google Shape;733;p111"/>
            <p:cNvSpPr/>
            <p:nvPr/>
          </p:nvSpPr>
          <p:spPr>
            <a:xfrm>
              <a:off x="1139531" y="2227255"/>
              <a:ext cx="2030700" cy="108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Creation or alteration of a formal written statement of a government, business, or nonprofit that results in a new organizational position, decision, action, or mandatory rule or regulation</a:t>
              </a:r>
              <a:endParaRPr sz="1400" b="0" i="0" u="none" strike="noStrike" cap="none">
                <a:solidFill>
                  <a:srgbClr val="FFFFFF"/>
                </a:solidFill>
                <a:latin typeface="Roboto"/>
                <a:ea typeface="Roboto"/>
                <a:cs typeface="Roboto"/>
                <a:sym typeface="Roboto"/>
              </a:endParaRPr>
            </a:p>
          </p:txBody>
        </p:sp>
      </p:grpSp>
      <p:grpSp>
        <p:nvGrpSpPr>
          <p:cNvPr id="734" name="Google Shape;734;p111" descr="Systems description"/>
          <p:cNvGrpSpPr/>
          <p:nvPr/>
        </p:nvGrpSpPr>
        <p:grpSpPr>
          <a:xfrm>
            <a:off x="3279675" y="283050"/>
            <a:ext cx="2531862" cy="4577390"/>
            <a:chOff x="1118221" y="341736"/>
            <a:chExt cx="2048101" cy="4076400"/>
          </a:xfrm>
        </p:grpSpPr>
        <p:sp>
          <p:nvSpPr>
            <p:cNvPr id="735" name="Google Shape;735;p111"/>
            <p:cNvSpPr/>
            <p:nvPr/>
          </p:nvSpPr>
          <p:spPr>
            <a:xfrm>
              <a:off x="1118221" y="341736"/>
              <a:ext cx="2048100" cy="40764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111"/>
            <p:cNvSpPr/>
            <p:nvPr/>
          </p:nvSpPr>
          <p:spPr>
            <a:xfrm>
              <a:off x="1118222" y="341738"/>
              <a:ext cx="2048100" cy="1650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111"/>
            <p:cNvSpPr/>
            <p:nvPr/>
          </p:nvSpPr>
          <p:spPr>
            <a:xfrm>
              <a:off x="1225920" y="1384517"/>
              <a:ext cx="1815000" cy="60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Roboto Medium"/>
                  <a:ea typeface="Roboto Medium"/>
                  <a:cs typeface="Roboto Medium"/>
                  <a:sym typeface="Roboto Medium"/>
                </a:rPr>
                <a:t>Systems</a:t>
              </a:r>
              <a:endParaRPr sz="1800" b="0" i="0" u="none" strike="noStrike" cap="none">
                <a:solidFill>
                  <a:schemeClr val="lt1"/>
                </a:solidFill>
                <a:latin typeface="Roboto Medium"/>
                <a:ea typeface="Roboto Medium"/>
                <a:cs typeface="Roboto Medium"/>
                <a:sym typeface="Roboto Medium"/>
              </a:endParaRPr>
            </a:p>
          </p:txBody>
        </p:sp>
        <p:sp>
          <p:nvSpPr>
            <p:cNvPr id="738" name="Google Shape;738;p111"/>
            <p:cNvSpPr/>
            <p:nvPr/>
          </p:nvSpPr>
          <p:spPr>
            <a:xfrm>
              <a:off x="1256126" y="550058"/>
              <a:ext cx="1815000" cy="67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900"/>
                <a:buFont typeface="Arial"/>
                <a:buNone/>
              </a:pPr>
              <a:r>
                <a:rPr lang="en" sz="4900" b="1" i="0" u="none" strike="noStrike" cap="none">
                  <a:solidFill>
                    <a:schemeClr val="lt1"/>
                  </a:solidFill>
                  <a:latin typeface="Roboto"/>
                  <a:ea typeface="Roboto"/>
                  <a:cs typeface="Roboto"/>
                  <a:sym typeface="Roboto"/>
                </a:rPr>
                <a:t>S</a:t>
              </a:r>
              <a:endParaRPr sz="4900" b="1" i="0" u="none" strike="noStrike" cap="none">
                <a:solidFill>
                  <a:schemeClr val="lt1"/>
                </a:solidFill>
                <a:latin typeface="Roboto"/>
                <a:ea typeface="Roboto"/>
                <a:cs typeface="Roboto"/>
                <a:sym typeface="Roboto"/>
              </a:endParaRPr>
            </a:p>
          </p:txBody>
        </p:sp>
      </p:grpSp>
      <p:sp>
        <p:nvSpPr>
          <p:cNvPr id="744" name="Google Shape;744;p111"/>
          <p:cNvSpPr/>
          <p:nvPr/>
        </p:nvSpPr>
        <p:spPr>
          <a:xfrm>
            <a:off x="3292825" y="2400300"/>
            <a:ext cx="2510400" cy="1218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Information and ongoing change in organizational practices and procedures that results in a new, voluntary way of doing business.</a:t>
            </a:r>
            <a:endParaRPr sz="1400" b="0" i="0" u="none" strike="noStrike" cap="none">
              <a:solidFill>
                <a:srgbClr val="FFFFFF"/>
              </a:solidFill>
              <a:latin typeface="Roboto"/>
              <a:ea typeface="Roboto"/>
              <a:cs typeface="Roboto"/>
              <a:sym typeface="Roboto"/>
            </a:endParaRPr>
          </a:p>
        </p:txBody>
      </p:sp>
      <p:grpSp>
        <p:nvGrpSpPr>
          <p:cNvPr id="739" name="Google Shape;739;p111" descr="environments description"/>
          <p:cNvGrpSpPr/>
          <p:nvPr/>
        </p:nvGrpSpPr>
        <p:grpSpPr>
          <a:xfrm>
            <a:off x="6084587" y="283049"/>
            <a:ext cx="2510197" cy="4577390"/>
            <a:chOff x="1118220" y="341735"/>
            <a:chExt cx="2030411" cy="4076400"/>
          </a:xfrm>
        </p:grpSpPr>
        <p:sp>
          <p:nvSpPr>
            <p:cNvPr id="740" name="Google Shape;740;p111"/>
            <p:cNvSpPr/>
            <p:nvPr/>
          </p:nvSpPr>
          <p:spPr>
            <a:xfrm>
              <a:off x="1118220" y="341735"/>
              <a:ext cx="2030400" cy="40764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11"/>
            <p:cNvSpPr/>
            <p:nvPr/>
          </p:nvSpPr>
          <p:spPr>
            <a:xfrm>
              <a:off x="1118231" y="341735"/>
              <a:ext cx="2030400" cy="1650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11"/>
            <p:cNvSpPr/>
            <p:nvPr/>
          </p:nvSpPr>
          <p:spPr>
            <a:xfrm>
              <a:off x="1225920" y="1384517"/>
              <a:ext cx="1815000" cy="608100"/>
            </a:xfrm>
            <a:prstGeom prst="rect">
              <a:avLst/>
            </a:prstGeom>
            <a:solidFill>
              <a:schemeClr val="dk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Roboto Medium"/>
                  <a:ea typeface="Roboto Medium"/>
                  <a:cs typeface="Roboto Medium"/>
                  <a:sym typeface="Roboto Medium"/>
                </a:rPr>
                <a:t>Environments</a:t>
              </a:r>
              <a:endParaRPr sz="1800" b="0" i="0" u="none" strike="noStrike" cap="none">
                <a:solidFill>
                  <a:schemeClr val="lt1"/>
                </a:solidFill>
                <a:latin typeface="Roboto Medium"/>
                <a:ea typeface="Roboto Medium"/>
                <a:cs typeface="Roboto Medium"/>
                <a:sym typeface="Roboto Medium"/>
              </a:endParaRPr>
            </a:p>
          </p:txBody>
        </p:sp>
        <p:sp>
          <p:nvSpPr>
            <p:cNvPr id="743" name="Google Shape;743;p111"/>
            <p:cNvSpPr/>
            <p:nvPr/>
          </p:nvSpPr>
          <p:spPr>
            <a:xfrm>
              <a:off x="1256126" y="550058"/>
              <a:ext cx="1815000" cy="675000"/>
            </a:xfrm>
            <a:prstGeom prst="rect">
              <a:avLst/>
            </a:prstGeom>
            <a:solidFill>
              <a:schemeClr val="dk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900"/>
                <a:buFont typeface="Arial"/>
                <a:buNone/>
              </a:pPr>
              <a:r>
                <a:rPr lang="en" sz="4900" b="1" i="0" u="none" strike="noStrike" cap="none">
                  <a:solidFill>
                    <a:schemeClr val="lt1"/>
                  </a:solidFill>
                  <a:latin typeface="Roboto"/>
                  <a:ea typeface="Roboto"/>
                  <a:cs typeface="Roboto"/>
                  <a:sym typeface="Roboto"/>
                </a:rPr>
                <a:t>E</a:t>
              </a:r>
              <a:endParaRPr sz="4900" b="1" i="0" u="none" strike="noStrike" cap="none">
                <a:solidFill>
                  <a:schemeClr val="lt1"/>
                </a:solidFill>
                <a:latin typeface="Roboto"/>
                <a:ea typeface="Roboto"/>
                <a:cs typeface="Roboto"/>
                <a:sym typeface="Roboto"/>
              </a:endParaRPr>
            </a:p>
          </p:txBody>
        </p:sp>
      </p:grpSp>
      <p:sp>
        <p:nvSpPr>
          <p:cNvPr id="745" name="Google Shape;745;p111"/>
          <p:cNvSpPr/>
          <p:nvPr/>
        </p:nvSpPr>
        <p:spPr>
          <a:xfrm>
            <a:off x="6079725" y="2400300"/>
            <a:ext cx="2510400" cy="1218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FFFFFF"/>
                </a:solidFill>
                <a:latin typeface="Roboto"/>
                <a:ea typeface="Roboto"/>
                <a:cs typeface="Roboto"/>
                <a:sym typeface="Roboto"/>
              </a:rPr>
              <a:t>Directly alters the physical, economic, social, or messaging environment that results in a new level of access or opportunity for the target population.</a:t>
            </a:r>
            <a:endParaRPr sz="1400" b="0" i="0" u="none" strike="noStrike" cap="none">
              <a:solidFill>
                <a:srgbClr val="FFFF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2" name="Title 1">
            <a:extLst>
              <a:ext uri="{FF2B5EF4-FFF2-40B4-BE49-F238E27FC236}">
                <a16:creationId xmlns:a16="http://schemas.microsoft.com/office/drawing/2014/main" id="{5C85992F-45E2-44D6-DFA6-A9EC0A1C76C1}"/>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t>Individual focused change vs. PSE Change</a:t>
            </a:r>
          </a:p>
        </p:txBody>
      </p:sp>
      <p:pic>
        <p:nvPicPr>
          <p:cNvPr id="750" name="Google Shape;750;p112" descr="individual focused change vs PSe change"/>
          <p:cNvPicPr preferRelativeResize="0"/>
          <p:nvPr/>
        </p:nvPicPr>
        <p:blipFill rotWithShape="1">
          <a:blip r:embed="rId3">
            <a:alphaModFix/>
          </a:blip>
          <a:srcRect/>
          <a:stretch/>
        </p:blipFill>
        <p:spPr>
          <a:xfrm>
            <a:off x="595413" y="152401"/>
            <a:ext cx="7953178" cy="4838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113" descr="Children playing with blocks"/>
          <p:cNvPicPr preferRelativeResize="0"/>
          <p:nvPr/>
        </p:nvPicPr>
        <p:blipFill rotWithShape="1">
          <a:blip r:embed="rId3">
            <a:alphaModFix/>
          </a:blip>
          <a:srcRect b="15732"/>
          <a:stretch/>
        </p:blipFill>
        <p:spPr>
          <a:xfrm>
            <a:off x="15" y="7"/>
            <a:ext cx="9143987" cy="5143493"/>
          </a:xfrm>
          <a:prstGeom prst="rect">
            <a:avLst/>
          </a:prstGeom>
          <a:noFill/>
          <a:ln>
            <a:noFill/>
          </a:ln>
        </p:spPr>
      </p:pic>
      <p:sp>
        <p:nvSpPr>
          <p:cNvPr id="756" name="Google Shape;756;p113"/>
          <p:cNvSpPr>
            <a:spLocks noGrp="1"/>
          </p:cNvSpPr>
          <p:nvPr>
            <p:ph type="title"/>
          </p:nvPr>
        </p:nvSpPr>
        <p:spPr>
          <a:xfrm>
            <a:off x="480060" y="480061"/>
            <a:ext cx="2064300" cy="2031900"/>
          </a:xfrm>
          <a:prstGeom prst="ellipse">
            <a:avLst/>
          </a:prstGeom>
          <a:solidFill>
            <a:srgbClr val="FFFFFF"/>
          </a:solidFill>
          <a:ln w="174625" cap="flat" cmpd="thinThick">
            <a:solidFill>
              <a:srgbClr val="FFFFFF"/>
            </a:solidFill>
            <a:prstDash val="solid"/>
            <a:round/>
            <a:headEnd type="none" w="sm" len="sm"/>
            <a:tailEnd type="none" w="sm" len="sm"/>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 sz="1350">
                <a:solidFill>
                  <a:srgbClr val="262626"/>
                </a:solidFill>
              </a:rPr>
              <a:t>Early Care and Education Settings can Impact Young Children’s Nutrition and Food Security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14"/>
          <p:cNvSpPr txBox="1">
            <a:spLocks noGrp="1"/>
          </p:cNvSpPr>
          <p:nvPr>
            <p:ph type="title"/>
          </p:nvPr>
        </p:nvSpPr>
        <p:spPr>
          <a:xfrm>
            <a:off x="930395" y="209170"/>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a:t>The ECE Setting Directly Influences Young</a:t>
            </a:r>
            <a:br>
              <a:rPr lang="en"/>
            </a:br>
            <a:r>
              <a:rPr lang="en"/>
              <a:t>Children’s Behaviors and Can Have Ripple Effects</a:t>
            </a:r>
            <a:endParaRPr/>
          </a:p>
        </p:txBody>
      </p:sp>
      <p:grpSp>
        <p:nvGrpSpPr>
          <p:cNvPr id="764" name="Google Shape;764;p114" descr="pictures of different ECE settings"/>
          <p:cNvGrpSpPr/>
          <p:nvPr/>
        </p:nvGrpSpPr>
        <p:grpSpPr>
          <a:xfrm>
            <a:off x="930395" y="1268017"/>
            <a:ext cx="7482150" cy="2974934"/>
            <a:chOff x="1137656" y="1513967"/>
            <a:chExt cx="9976200" cy="3966579"/>
          </a:xfrm>
        </p:grpSpPr>
        <p:sp>
          <p:nvSpPr>
            <p:cNvPr id="765" name="Google Shape;765;p114"/>
            <p:cNvSpPr/>
            <p:nvPr/>
          </p:nvSpPr>
          <p:spPr>
            <a:xfrm>
              <a:off x="1137656" y="1600200"/>
              <a:ext cx="9975600" cy="3813000"/>
            </a:xfrm>
            <a:prstGeom prst="rect">
              <a:avLst/>
            </a:prstGeom>
            <a:solidFill>
              <a:srgbClr val="273E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766" name="Google Shape;766;p114" descr="A picture containing text, window&#10;&#10;Description automatically generated"/>
            <p:cNvPicPr preferRelativeResize="0"/>
            <p:nvPr/>
          </p:nvPicPr>
          <p:blipFill rotWithShape="1">
            <a:blip r:embed="rId3">
              <a:alphaModFix/>
            </a:blip>
            <a:srcRect/>
            <a:stretch/>
          </p:blipFill>
          <p:spPr>
            <a:xfrm>
              <a:off x="2031111" y="1519821"/>
              <a:ext cx="8129781" cy="2775225"/>
            </a:xfrm>
            <a:prstGeom prst="rect">
              <a:avLst/>
            </a:prstGeom>
            <a:noFill/>
            <a:ln>
              <a:noFill/>
            </a:ln>
          </p:spPr>
        </p:pic>
        <p:sp>
          <p:nvSpPr>
            <p:cNvPr id="767" name="Google Shape;767;p114"/>
            <p:cNvSpPr txBox="1"/>
            <p:nvPr/>
          </p:nvSpPr>
          <p:spPr>
            <a:xfrm>
              <a:off x="1352551" y="4507182"/>
              <a:ext cx="97608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0" i="0" u="none" strike="noStrike" cap="none">
                  <a:solidFill>
                    <a:srgbClr val="C6D2D8"/>
                  </a:solidFill>
                  <a:latin typeface="Arial"/>
                  <a:ea typeface="Arial"/>
                  <a:cs typeface="Arial"/>
                  <a:sym typeface="Arial"/>
                </a:rPr>
                <a:t>The ECE setting can </a:t>
              </a:r>
              <a:r>
                <a:rPr lang="en" sz="1800" b="1" i="0" u="none" strike="noStrike" cap="none">
                  <a:solidFill>
                    <a:srgbClr val="5BCC5A"/>
                  </a:solidFill>
                  <a:latin typeface="Arial"/>
                  <a:ea typeface="Arial"/>
                  <a:cs typeface="Arial"/>
                  <a:sym typeface="Arial"/>
                </a:rPr>
                <a:t>directly influence what children eat and drink and how active they are</a:t>
              </a:r>
              <a:r>
                <a:rPr lang="en" sz="1800" b="0" i="0" u="none" strike="noStrike" cap="none">
                  <a:solidFill>
                    <a:srgbClr val="C6D2D8"/>
                  </a:solidFill>
                  <a:latin typeface="Arial"/>
                  <a:ea typeface="Arial"/>
                  <a:cs typeface="Arial"/>
                  <a:sym typeface="Arial"/>
                </a:rPr>
                <a:t> and build a foundation for healthy habits. </a:t>
              </a:r>
              <a:endParaRPr/>
            </a:p>
          </p:txBody>
        </p:sp>
        <p:sp>
          <p:nvSpPr>
            <p:cNvPr id="768" name="Google Shape;768;p114"/>
            <p:cNvSpPr txBox="1"/>
            <p:nvPr/>
          </p:nvSpPr>
          <p:spPr>
            <a:xfrm>
              <a:off x="2578616" y="4146078"/>
              <a:ext cx="6438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750" b="1" i="0" u="none" strike="noStrike" cap="none">
                  <a:solidFill>
                    <a:schemeClr val="dk1"/>
                  </a:solidFill>
                  <a:latin typeface="Arial"/>
                  <a:ea typeface="Arial"/>
                  <a:cs typeface="Arial"/>
                  <a:sym typeface="Arial"/>
                </a:rPr>
                <a:t>PRE-K</a:t>
              </a:r>
              <a:endParaRPr>
                <a:solidFill>
                  <a:schemeClr val="dk1"/>
                </a:solidFill>
              </a:endParaRPr>
            </a:p>
          </p:txBody>
        </p:sp>
        <p:sp>
          <p:nvSpPr>
            <p:cNvPr id="769" name="Google Shape;769;p114"/>
            <p:cNvSpPr txBox="1"/>
            <p:nvPr/>
          </p:nvSpPr>
          <p:spPr>
            <a:xfrm>
              <a:off x="4684725" y="4171717"/>
              <a:ext cx="1058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750" b="1" i="0" u="none" strike="noStrike" cap="none">
                  <a:solidFill>
                    <a:schemeClr val="dk1"/>
                  </a:solidFill>
                  <a:latin typeface="Arial"/>
                  <a:ea typeface="Arial"/>
                  <a:cs typeface="Arial"/>
                  <a:sym typeface="Arial"/>
                </a:rPr>
                <a:t>PRESCHOOL</a:t>
              </a:r>
              <a:endParaRPr>
                <a:solidFill>
                  <a:schemeClr val="dk1"/>
                </a:solidFill>
              </a:endParaRPr>
            </a:p>
          </p:txBody>
        </p:sp>
        <p:sp>
          <p:nvSpPr>
            <p:cNvPr id="770" name="Google Shape;770;p114"/>
            <p:cNvSpPr txBox="1"/>
            <p:nvPr/>
          </p:nvSpPr>
          <p:spPr>
            <a:xfrm>
              <a:off x="6737996" y="4147463"/>
              <a:ext cx="1596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750" b="1" i="0" u="none" strike="noStrike" cap="none">
                  <a:solidFill>
                    <a:schemeClr val="dk1"/>
                  </a:solidFill>
                  <a:latin typeface="Arial"/>
                  <a:ea typeface="Arial"/>
                  <a:cs typeface="Arial"/>
                  <a:sym typeface="Arial"/>
                </a:rPr>
                <a:t>CHILD CARE CENTER</a:t>
              </a:r>
              <a:endParaRPr>
                <a:solidFill>
                  <a:schemeClr val="dk1"/>
                </a:solidFill>
              </a:endParaRPr>
            </a:p>
          </p:txBody>
        </p:sp>
        <p:sp>
          <p:nvSpPr>
            <p:cNvPr id="771" name="Google Shape;771;p114"/>
            <p:cNvSpPr txBox="1"/>
            <p:nvPr/>
          </p:nvSpPr>
          <p:spPr>
            <a:xfrm>
              <a:off x="8541712" y="4156607"/>
              <a:ext cx="1629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750" b="1" i="0" u="none" strike="noStrike" cap="none">
                  <a:solidFill>
                    <a:schemeClr val="dk1"/>
                  </a:solidFill>
                  <a:latin typeface="Arial"/>
                  <a:ea typeface="Arial"/>
                  <a:cs typeface="Arial"/>
                  <a:sym typeface="Arial"/>
                </a:rPr>
                <a:t>FAMILY CARE HOMES</a:t>
              </a:r>
              <a:endParaRPr>
                <a:solidFill>
                  <a:schemeClr val="dk1"/>
                </a:solidFill>
              </a:endParaRPr>
            </a:p>
          </p:txBody>
        </p:sp>
        <p:cxnSp>
          <p:nvCxnSpPr>
            <p:cNvPr id="772" name="Google Shape;772;p114"/>
            <p:cNvCxnSpPr/>
            <p:nvPr/>
          </p:nvCxnSpPr>
          <p:spPr>
            <a:xfrm>
              <a:off x="1137656" y="1513967"/>
              <a:ext cx="9976200" cy="0"/>
            </a:xfrm>
            <a:prstGeom prst="straightConnector1">
              <a:avLst/>
            </a:prstGeom>
            <a:noFill/>
            <a:ln w="9525" cap="flat" cmpd="sng">
              <a:solidFill>
                <a:srgbClr val="5E5E5E"/>
              </a:solidFill>
              <a:prstDash val="solid"/>
              <a:round/>
              <a:headEnd type="none" w="sm" len="sm"/>
              <a:tailEnd type="none" w="sm" len="sm"/>
            </a:ln>
          </p:spPr>
        </p:cxnSp>
        <p:cxnSp>
          <p:nvCxnSpPr>
            <p:cNvPr id="773" name="Google Shape;773;p114"/>
            <p:cNvCxnSpPr/>
            <p:nvPr/>
          </p:nvCxnSpPr>
          <p:spPr>
            <a:xfrm>
              <a:off x="1137656" y="5480546"/>
              <a:ext cx="9976200" cy="0"/>
            </a:xfrm>
            <a:prstGeom prst="straightConnector1">
              <a:avLst/>
            </a:prstGeom>
            <a:noFill/>
            <a:ln w="9525" cap="flat" cmpd="sng">
              <a:solidFill>
                <a:srgbClr val="5E5E5E"/>
              </a:solidFill>
              <a:prstDash val="solid"/>
              <a:round/>
              <a:headEnd type="none" w="sm" len="sm"/>
              <a:tailEnd type="none" w="sm" len="sm"/>
            </a:ln>
          </p:spPr>
        </p:cxnSp>
      </p:grpSp>
      <p:sp>
        <p:nvSpPr>
          <p:cNvPr id="763" name="Google Shape;763;p114"/>
          <p:cNvSpPr txBox="1">
            <a:spLocks noGrp="1"/>
          </p:cNvSpPr>
          <p:nvPr>
            <p:ph type="body" idx="1"/>
          </p:nvPr>
        </p:nvSpPr>
        <p:spPr>
          <a:xfrm>
            <a:off x="650729" y="4382547"/>
            <a:ext cx="7886700" cy="577800"/>
          </a:xfrm>
          <a:prstGeom prst="rect">
            <a:avLst/>
          </a:prstGeom>
          <a:noFill/>
          <a:ln>
            <a:noFill/>
          </a:ln>
        </p:spPr>
        <p:txBody>
          <a:bodyPr spcFirstLastPara="1" wrap="square" lIns="68575" tIns="34275" rIns="68575" bIns="34275" anchor="t" anchorCtr="0">
            <a:normAutofit lnSpcReduction="10000"/>
          </a:bodyPr>
          <a:lstStyle/>
          <a:p>
            <a:pPr marL="457200" lvl="0" indent="-324707" algn="ctr" rtl="0">
              <a:lnSpc>
                <a:spcPct val="90000"/>
              </a:lnSpc>
              <a:spcBef>
                <a:spcPts val="800"/>
              </a:spcBef>
              <a:spcAft>
                <a:spcPts val="0"/>
              </a:spcAft>
              <a:buSzPts val="1514"/>
              <a:buChar char="●"/>
            </a:pPr>
            <a:r>
              <a:rPr lang="en" sz="1500" b="1"/>
              <a:t>59% or 12.5 million children are cared for outside the home at least 1x week</a:t>
            </a:r>
            <a:endParaRPr b="1"/>
          </a:p>
          <a:p>
            <a:pPr marL="457200" lvl="0" indent="-324707" algn="ctr" rtl="0">
              <a:lnSpc>
                <a:spcPct val="90000"/>
              </a:lnSpc>
              <a:spcBef>
                <a:spcPts val="800"/>
              </a:spcBef>
              <a:spcAft>
                <a:spcPts val="0"/>
              </a:spcAft>
              <a:buSzPts val="1514"/>
              <a:buChar char="●"/>
            </a:pPr>
            <a:r>
              <a:rPr lang="en" sz="1500" b="1"/>
              <a:t>Center based care most common and children spend an average of 31 hours/week</a:t>
            </a:r>
            <a:endParaRPr sz="1500" b="1"/>
          </a:p>
        </p:txBody>
      </p:sp>
      <p:sp>
        <p:nvSpPr>
          <p:cNvPr id="774" name="Google Shape;774;p114"/>
          <p:cNvSpPr txBox="1"/>
          <p:nvPr/>
        </p:nvSpPr>
        <p:spPr>
          <a:xfrm>
            <a:off x="0" y="4933888"/>
            <a:ext cx="2391600" cy="20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700" b="0" i="0" u="none" strike="noStrike" cap="none">
                <a:solidFill>
                  <a:schemeClr val="dk2"/>
                </a:solidFill>
                <a:latin typeface="Arial"/>
                <a:ea typeface="Arial"/>
                <a:cs typeface="Arial"/>
                <a:sym typeface="Arial"/>
              </a:rPr>
              <a:t>Slide from Carrie Dooyema- CDC</a:t>
            </a:r>
            <a:endParaRPr sz="12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15"/>
          <p:cNvSpPr txBox="1">
            <a:spLocks noGrp="1"/>
          </p:cNvSpPr>
          <p:nvPr>
            <p:ph type="title"/>
          </p:nvPr>
        </p:nvSpPr>
        <p:spPr>
          <a:xfrm>
            <a:off x="100493" y="326673"/>
            <a:ext cx="35523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Center for Disease and Control’s Spectrum of Opportunities for Obesity Prevention in the Early Care and Education (ECE) Setting &amp; High Impact Obesity Prevention Standards</a:t>
            </a:r>
            <a:endParaRPr/>
          </a:p>
        </p:txBody>
      </p:sp>
      <p:pic>
        <p:nvPicPr>
          <p:cNvPr id="780" name="Google Shape;780;p115" descr="CDC Spectrum of Opportunities for Obesity Prevention in ECE settings figure"/>
          <p:cNvPicPr preferRelativeResize="0"/>
          <p:nvPr/>
        </p:nvPicPr>
        <p:blipFill rotWithShape="1">
          <a:blip r:embed="rId3">
            <a:alphaModFix/>
          </a:blip>
          <a:srcRect/>
          <a:stretch/>
        </p:blipFill>
        <p:spPr>
          <a:xfrm>
            <a:off x="3743272" y="218662"/>
            <a:ext cx="5209755" cy="4542183"/>
          </a:xfrm>
          <a:prstGeom prst="rect">
            <a:avLst/>
          </a:prstGeom>
          <a:noFill/>
          <a:ln>
            <a:noFill/>
          </a:ln>
        </p:spPr>
      </p:pic>
      <p:sp>
        <p:nvSpPr>
          <p:cNvPr id="781" name="Google Shape;781;p115"/>
          <p:cNvSpPr txBox="1"/>
          <p:nvPr/>
        </p:nvSpPr>
        <p:spPr>
          <a:xfrm>
            <a:off x="35925" y="4889241"/>
            <a:ext cx="5362800" cy="20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700" b="0" i="0" u="none" strike="noStrike" cap="none">
                <a:solidFill>
                  <a:schemeClr val="dk1"/>
                </a:solidFill>
                <a:latin typeface="Arial"/>
                <a:ea typeface="Arial"/>
                <a:cs typeface="Arial"/>
                <a:sym typeface="Arial"/>
              </a:rPr>
              <a:t>https://www.cdc.gov/early-care-education/php/getting-started/spectrum-of-opportunities.html</a:t>
            </a:r>
            <a:endParaRPr sz="7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16"/>
          <p:cNvSpPr txBox="1">
            <a:spLocks noGrp="1"/>
          </p:cNvSpPr>
          <p:nvPr>
            <p:ph type="title" idx="4294967295"/>
          </p:nvPr>
        </p:nvSpPr>
        <p:spPr>
          <a:xfrm>
            <a:off x="0" y="444500"/>
            <a:ext cx="8521800" cy="573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111111"/>
              <a:buFont typeface="Oswald"/>
              <a:buNone/>
            </a:pPr>
            <a:r>
              <a:rPr lang="en"/>
              <a:t>State Licensing Regulations</a:t>
            </a:r>
            <a:endParaRPr/>
          </a:p>
        </p:txBody>
      </p:sp>
      <p:grpSp>
        <p:nvGrpSpPr>
          <p:cNvPr id="788" name="Google Shape;788;p116" descr="State licensing regulations"/>
          <p:cNvGrpSpPr/>
          <p:nvPr/>
        </p:nvGrpSpPr>
        <p:grpSpPr>
          <a:xfrm>
            <a:off x="172507" y="1963392"/>
            <a:ext cx="8658808" cy="1924200"/>
            <a:chOff x="1057" y="810918"/>
            <a:chExt cx="8658808" cy="1924200"/>
          </a:xfrm>
        </p:grpSpPr>
        <p:sp>
          <p:nvSpPr>
            <p:cNvPr id="789" name="Google Shape;789;p116"/>
            <p:cNvSpPr/>
            <p:nvPr/>
          </p:nvSpPr>
          <p:spPr>
            <a:xfrm>
              <a:off x="1057" y="810918"/>
              <a:ext cx="3848400" cy="1924200"/>
            </a:xfrm>
            <a:prstGeom prst="roundRect">
              <a:avLst>
                <a:gd name="adj" fmla="val 10000"/>
              </a:avLst>
            </a:prstGeom>
            <a:solidFill>
              <a:srgbClr val="D3DBD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6"/>
            <p:cNvSpPr txBox="1"/>
            <p:nvPr/>
          </p:nvSpPr>
          <p:spPr>
            <a:xfrm>
              <a:off x="57414" y="867275"/>
              <a:ext cx="3735600" cy="18114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 sz="2600" b="0" i="0" u="none" strike="noStrike" cap="none">
                  <a:solidFill>
                    <a:schemeClr val="lt1"/>
                  </a:solidFill>
                  <a:latin typeface="Arial"/>
                  <a:ea typeface="Arial"/>
                  <a:cs typeface="Arial"/>
                  <a:sym typeface="Arial"/>
                </a:rPr>
                <a:t>States adopt regulations that delineate the requirements licensed ECE providers must follow to legally operate</a:t>
              </a:r>
              <a:endParaRPr/>
            </a:p>
          </p:txBody>
        </p:sp>
        <p:sp>
          <p:nvSpPr>
            <p:cNvPr id="791" name="Google Shape;791;p116"/>
            <p:cNvSpPr/>
            <p:nvPr/>
          </p:nvSpPr>
          <p:spPr>
            <a:xfrm>
              <a:off x="4811465" y="810918"/>
              <a:ext cx="3848400" cy="1924200"/>
            </a:xfrm>
            <a:prstGeom prst="roundRect">
              <a:avLst>
                <a:gd name="adj" fmla="val 10000"/>
              </a:avLst>
            </a:prstGeom>
            <a:solidFill>
              <a:srgbClr val="D3DBD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6"/>
            <p:cNvSpPr txBox="1"/>
            <p:nvPr/>
          </p:nvSpPr>
          <p:spPr>
            <a:xfrm>
              <a:off x="4867822" y="867275"/>
              <a:ext cx="3735600" cy="18114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 sz="2600" b="0" i="0" u="none" strike="noStrike" cap="none">
                  <a:solidFill>
                    <a:schemeClr val="lt1"/>
                  </a:solidFill>
                  <a:latin typeface="Arial"/>
                  <a:ea typeface="Arial"/>
                  <a:cs typeface="Arial"/>
                  <a:sym typeface="Arial"/>
                </a:rPr>
                <a:t>States can require the licensing to include following CACFP standards</a:t>
              </a:r>
              <a:endParaRPr/>
            </a:p>
          </p:txBody>
        </p:sp>
      </p:grpSp>
      <p:pic>
        <p:nvPicPr>
          <p:cNvPr id="793" name="Google Shape;793;p116" descr="A red circle with white text"/>
          <p:cNvPicPr preferRelativeResize="0"/>
          <p:nvPr/>
        </p:nvPicPr>
        <p:blipFill rotWithShape="1">
          <a:blip r:embed="rId3">
            <a:alphaModFix/>
          </a:blip>
          <a:srcRect/>
          <a:stretch/>
        </p:blipFill>
        <p:spPr>
          <a:xfrm>
            <a:off x="7969827" y="129184"/>
            <a:ext cx="862473" cy="12088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00" name="Google Shape;800;p117"/>
          <p:cNvSpPr txBox="1">
            <a:spLocks noGrp="1"/>
          </p:cNvSpPr>
          <p:nvPr>
            <p:ph type="title" idx="4294967295"/>
          </p:nvPr>
        </p:nvSpPr>
        <p:spPr>
          <a:xfrm>
            <a:off x="0" y="74613"/>
            <a:ext cx="8271000" cy="892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3000"/>
              <a:buFont typeface="Oswald"/>
              <a:buNone/>
            </a:pPr>
            <a:r>
              <a:rPr lang="en"/>
              <a:t>National Trends in Child Care Regulations 2010-2018</a:t>
            </a:r>
            <a:endParaRPr/>
          </a:p>
        </p:txBody>
      </p:sp>
      <p:sp>
        <p:nvSpPr>
          <p:cNvPr id="806" name="Google Shape;806;p117"/>
          <p:cNvSpPr txBox="1"/>
          <p:nvPr/>
        </p:nvSpPr>
        <p:spPr>
          <a:xfrm>
            <a:off x="0" y="4933888"/>
            <a:ext cx="23916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0" i="0" u="none" strike="noStrike" cap="none">
                <a:solidFill>
                  <a:schemeClr val="dk1"/>
                </a:solidFill>
                <a:latin typeface="Arial"/>
                <a:ea typeface="Arial"/>
                <a:cs typeface="Arial"/>
                <a:sym typeface="Arial"/>
              </a:rPr>
              <a:t>Slide from Carrie Dooyema- CDC</a:t>
            </a:r>
            <a:endParaRPr/>
          </a:p>
        </p:txBody>
      </p:sp>
      <p:sp>
        <p:nvSpPr>
          <p:cNvPr id="799" name="Google Shape;799;p117"/>
          <p:cNvSpPr txBox="1">
            <a:spLocks noGrp="1"/>
          </p:cNvSpPr>
          <p:nvPr>
            <p:ph type="body" idx="4294967295"/>
          </p:nvPr>
        </p:nvSpPr>
        <p:spPr>
          <a:xfrm>
            <a:off x="1405731" y="1157286"/>
            <a:ext cx="6332400" cy="534900"/>
          </a:xfrm>
          <a:prstGeom prst="rect">
            <a:avLst/>
          </a:prstGeom>
          <a:noFill/>
          <a:ln>
            <a:noFill/>
          </a:ln>
        </p:spPr>
        <p:txBody>
          <a:bodyPr spcFirstLastPara="1" wrap="square" lIns="91425" tIns="91425" rIns="91425" bIns="91425" anchor="t" anchorCtr="0">
            <a:normAutofit fontScale="62500" lnSpcReduction="20000"/>
          </a:bodyPr>
          <a:lstStyle/>
          <a:p>
            <a:pPr marL="0" lvl="0" indent="0" algn="ctr" rtl="0">
              <a:lnSpc>
                <a:spcPct val="115000"/>
              </a:lnSpc>
              <a:spcBef>
                <a:spcPts val="0"/>
              </a:spcBef>
              <a:spcAft>
                <a:spcPts val="0"/>
              </a:spcAft>
              <a:buSzPct val="162162"/>
              <a:buNone/>
            </a:pPr>
            <a:r>
              <a:rPr lang="en" sz="1200"/>
              <a:t>From 2010-2018, 39 states updated their licensing standards to include more breastfeeding and infant feeding, nutrition, and physical activity support </a:t>
            </a:r>
            <a:endParaRPr/>
          </a:p>
          <a:p>
            <a:pPr marL="457200" lvl="0" indent="-228600" algn="l" rtl="0">
              <a:lnSpc>
                <a:spcPct val="115000"/>
              </a:lnSpc>
              <a:spcBef>
                <a:spcPts val="0"/>
              </a:spcBef>
              <a:spcAft>
                <a:spcPts val="0"/>
              </a:spcAft>
              <a:buClr>
                <a:schemeClr val="accent3"/>
              </a:buClr>
              <a:buSzPct val="162162"/>
              <a:buFont typeface="Average"/>
              <a:buNone/>
            </a:pPr>
            <a:endParaRPr sz="1200"/>
          </a:p>
          <a:p>
            <a:pPr marL="457200" lvl="0" indent="-228600" algn="l" rtl="0">
              <a:lnSpc>
                <a:spcPct val="115000"/>
              </a:lnSpc>
              <a:spcBef>
                <a:spcPts val="0"/>
              </a:spcBef>
              <a:spcAft>
                <a:spcPts val="0"/>
              </a:spcAft>
              <a:buClr>
                <a:schemeClr val="accent3"/>
              </a:buClr>
              <a:buSzPct val="162162"/>
              <a:buFont typeface="Average"/>
              <a:buNone/>
            </a:pPr>
            <a:endParaRPr sz="1200"/>
          </a:p>
        </p:txBody>
      </p:sp>
      <p:pic>
        <p:nvPicPr>
          <p:cNvPr id="801" name="Google Shape;801;p117" descr="map of US trends in Child Care Regulations from 2010 to 2018"/>
          <p:cNvPicPr preferRelativeResize="0"/>
          <p:nvPr/>
        </p:nvPicPr>
        <p:blipFill rotWithShape="1">
          <a:blip r:embed="rId3">
            <a:alphaModFix/>
          </a:blip>
          <a:srcRect/>
          <a:stretch/>
        </p:blipFill>
        <p:spPr>
          <a:xfrm>
            <a:off x="0" y="1692274"/>
            <a:ext cx="4939153" cy="2854383"/>
          </a:xfrm>
          <a:prstGeom prst="rect">
            <a:avLst/>
          </a:prstGeom>
          <a:noFill/>
          <a:ln>
            <a:noFill/>
          </a:ln>
        </p:spPr>
      </p:pic>
      <p:sp>
        <p:nvSpPr>
          <p:cNvPr id="802" name="Google Shape;802;p117"/>
          <p:cNvSpPr txBox="1"/>
          <p:nvPr/>
        </p:nvSpPr>
        <p:spPr>
          <a:xfrm>
            <a:off x="1350690" y="1967088"/>
            <a:ext cx="1517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Arial"/>
                <a:ea typeface="Arial"/>
                <a:cs typeface="Arial"/>
                <a:sym typeface="Arial"/>
              </a:rPr>
              <a:t>2010</a:t>
            </a:r>
            <a:endParaRPr/>
          </a:p>
        </p:txBody>
      </p:sp>
      <p:pic>
        <p:nvPicPr>
          <p:cNvPr id="803" name="Google Shape;803;p117" descr="2018 map"/>
          <p:cNvPicPr preferRelativeResize="0"/>
          <p:nvPr/>
        </p:nvPicPr>
        <p:blipFill rotWithShape="1">
          <a:blip r:embed="rId4">
            <a:alphaModFix/>
          </a:blip>
          <a:srcRect/>
          <a:stretch/>
        </p:blipFill>
        <p:spPr>
          <a:xfrm>
            <a:off x="4572000" y="1692275"/>
            <a:ext cx="4616696" cy="2854382"/>
          </a:xfrm>
          <a:prstGeom prst="rect">
            <a:avLst/>
          </a:prstGeom>
          <a:noFill/>
          <a:ln>
            <a:noFill/>
          </a:ln>
        </p:spPr>
      </p:pic>
      <p:sp>
        <p:nvSpPr>
          <p:cNvPr id="804" name="Google Shape;804;p117"/>
          <p:cNvSpPr txBox="1"/>
          <p:nvPr/>
        </p:nvSpPr>
        <p:spPr>
          <a:xfrm>
            <a:off x="5517038" y="1971893"/>
            <a:ext cx="1517400" cy="25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Arial"/>
                <a:ea typeface="Arial"/>
                <a:cs typeface="Arial"/>
                <a:sym typeface="Arial"/>
              </a:rPr>
              <a:t>2018</a:t>
            </a:r>
            <a:endParaRPr/>
          </a:p>
        </p:txBody>
      </p:sp>
      <p:sp>
        <p:nvSpPr>
          <p:cNvPr id="805" name="Google Shape;805;p117"/>
          <p:cNvSpPr txBox="1"/>
          <p:nvPr/>
        </p:nvSpPr>
        <p:spPr>
          <a:xfrm>
            <a:off x="5517038" y="4785859"/>
            <a:ext cx="3634200" cy="4863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r>
              <a:rPr lang="en" sz="900" b="1" i="0" u="none" strike="noStrike" cap="none">
                <a:solidFill>
                  <a:schemeClr val="dk1"/>
                </a:solidFill>
                <a:latin typeface="Arial"/>
                <a:ea typeface="Arial"/>
                <a:cs typeface="Arial"/>
                <a:sym typeface="Arial"/>
              </a:rPr>
              <a:t>The Early Care And Education (ECE) Setting: </a:t>
            </a:r>
            <a:r>
              <a:rPr lang="en" sz="900" b="0" i="0" u="none" strike="noStrike" cap="none">
                <a:solidFill>
                  <a:schemeClr val="dk1"/>
                </a:solidFill>
                <a:latin typeface="Arial"/>
                <a:ea typeface="Arial"/>
                <a:cs typeface="Arial"/>
                <a:sym typeface="Arial"/>
              </a:rPr>
              <a:t>Helping Our Nation’s Children Grow Up Healthy And Ready To Lean</a:t>
            </a:r>
            <a:endParaRPr/>
          </a:p>
          <a:p>
            <a:pPr marL="0" marR="0" lvl="0" indent="0" algn="l" rtl="0">
              <a:lnSpc>
                <a:spcPct val="100000"/>
              </a:lnSpc>
              <a:spcBef>
                <a:spcPts val="0"/>
              </a:spcBef>
              <a:spcAft>
                <a:spcPts val="0"/>
              </a:spcAft>
              <a:buNone/>
            </a:pPr>
            <a:r>
              <a:rPr lang="en" sz="900" b="0" i="0" u="none" strike="noStrike" cap="none">
                <a:solidFill>
                  <a:schemeClr val="dk1"/>
                </a:solidFill>
                <a:latin typeface="Arial"/>
                <a:ea typeface="Arial"/>
                <a:cs typeface="Arial"/>
                <a:sym typeface="Arial"/>
              </a:rPr>
              <a:t>Warnock A et al. Child Obes. 2021.</a:t>
            </a:r>
            <a:endParaRPr/>
          </a:p>
          <a:p>
            <a:pPr marL="0" marR="0" lvl="0" indent="0" algn="l"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dk1"/>
                </a:solidFill>
                <a:latin typeface="Arial"/>
                <a:ea typeface="Arial"/>
                <a:cs typeface="Arial"/>
                <a:sym typeface="Arial"/>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18"/>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
              <a:t>What are other policies, systems, and environments that impact young children’s healthy eating?</a:t>
            </a:r>
            <a:endParaRPr/>
          </a:p>
          <a:p>
            <a:pPr marL="0" lvl="0" indent="0" algn="ctr" rtl="0">
              <a:lnSpc>
                <a:spcPct val="100000"/>
              </a:lnSpc>
              <a:spcBef>
                <a:spcPts val="0"/>
              </a:spcBef>
              <a:spcAft>
                <a:spcPts val="0"/>
              </a:spcAft>
              <a:buSzPct val="111111"/>
              <a:buNone/>
            </a:pPr>
            <a:endParaRPr/>
          </a:p>
          <a:p>
            <a:pPr marL="0" lvl="0" indent="0" algn="ctr" rtl="0">
              <a:lnSpc>
                <a:spcPct val="100000"/>
              </a:lnSpc>
              <a:spcBef>
                <a:spcPts val="0"/>
              </a:spcBef>
              <a:spcAft>
                <a:spcPts val="0"/>
              </a:spcAft>
              <a:buSzPct val="150943"/>
              <a:buNone/>
            </a:pPr>
            <a:r>
              <a:rPr lang="en" sz="2650"/>
              <a:t>Please enter responses in the chat</a:t>
            </a:r>
            <a:endParaRPr sz="265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5"/>
        <p:cNvGrpSpPr/>
        <p:nvPr/>
      </p:nvGrpSpPr>
      <p:grpSpPr>
        <a:xfrm>
          <a:off x="0" y="0"/>
          <a:ext cx="0" cy="0"/>
          <a:chOff x="0" y="0"/>
          <a:chExt cx="0" cy="0"/>
        </a:xfrm>
      </p:grpSpPr>
      <p:sp>
        <p:nvSpPr>
          <p:cNvPr id="816" name="Google Shape;816;p119">
            <a:extLst>
              <a:ext uri="{C183D7F6-B498-43B3-948B-1728B52AA6E4}">
                <adec:decorative xmlns:adec="http://schemas.microsoft.com/office/drawing/2017/decorative" val="1"/>
              </a:ext>
            </a:extLst>
          </p:cNvPr>
          <p:cNvSpPr/>
          <p:nvPr/>
        </p:nvSpPr>
        <p:spPr>
          <a:xfrm>
            <a:off x="0" y="0"/>
            <a:ext cx="91419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17" name="Google Shape;817;p119">
            <a:extLst>
              <a:ext uri="{C183D7F6-B498-43B3-948B-1728B52AA6E4}">
                <adec:decorative xmlns:adec="http://schemas.microsoft.com/office/drawing/2017/decorative" val="1"/>
              </a:ext>
            </a:extLst>
          </p:cNvPr>
          <p:cNvSpPr/>
          <p:nvPr/>
        </p:nvSpPr>
        <p:spPr>
          <a:xfrm>
            <a:off x="240148" y="240005"/>
            <a:ext cx="8661600" cy="4663500"/>
          </a:xfrm>
          <a:prstGeom prst="rect">
            <a:avLst/>
          </a:prstGeom>
          <a:solidFill>
            <a:schemeClr val="lt1"/>
          </a:solidFill>
          <a:ln w="127000" cap="sq" cmpd="thinThick">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18" name="Google Shape;818;p119"/>
          <p:cNvSpPr txBox="1">
            <a:spLocks noGrp="1"/>
          </p:cNvSpPr>
          <p:nvPr>
            <p:ph type="title"/>
          </p:nvPr>
        </p:nvSpPr>
        <p:spPr>
          <a:xfrm>
            <a:off x="574000" y="5"/>
            <a:ext cx="80421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600"/>
              <a:buFont typeface="Avenir"/>
              <a:buNone/>
            </a:pPr>
            <a:r>
              <a:rPr lang="en" sz="3400"/>
              <a:t>Live, Love, Learn Framework</a:t>
            </a:r>
            <a:endParaRPr sz="3400"/>
          </a:p>
        </p:txBody>
      </p:sp>
      <p:grpSp>
        <p:nvGrpSpPr>
          <p:cNvPr id="819" name="Google Shape;819;p119" descr="live love learn framework"/>
          <p:cNvGrpSpPr/>
          <p:nvPr/>
        </p:nvGrpSpPr>
        <p:grpSpPr>
          <a:xfrm>
            <a:off x="1829275" y="750432"/>
            <a:ext cx="5485467" cy="4067832"/>
            <a:chOff x="399638" y="-182908"/>
            <a:chExt cx="6259805" cy="4632538"/>
          </a:xfrm>
        </p:grpSpPr>
        <p:sp>
          <p:nvSpPr>
            <p:cNvPr id="820" name="Google Shape;820;p119"/>
            <p:cNvSpPr/>
            <p:nvPr/>
          </p:nvSpPr>
          <p:spPr>
            <a:xfrm>
              <a:off x="2159205" y="-182908"/>
              <a:ext cx="2743500" cy="3858000"/>
            </a:xfrm>
            <a:prstGeom prst="ellipse">
              <a:avLst/>
            </a:prstGeom>
            <a:solidFill>
              <a:srgbClr val="599BD5">
                <a:alpha val="4941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verage"/>
                <a:ea typeface="Average"/>
                <a:cs typeface="Average"/>
                <a:sym typeface="Average"/>
              </a:endParaRPr>
            </a:p>
          </p:txBody>
        </p:sp>
        <p:sp>
          <p:nvSpPr>
            <p:cNvPr id="821" name="Google Shape;821;p119"/>
            <p:cNvSpPr txBox="1"/>
            <p:nvPr/>
          </p:nvSpPr>
          <p:spPr>
            <a:xfrm>
              <a:off x="2525014" y="492265"/>
              <a:ext cx="2011800" cy="1736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Avenir"/>
                <a:buNone/>
              </a:pPr>
              <a:r>
                <a:rPr lang="en" sz="1800" b="0" i="0" u="none" strike="noStrike" cap="none">
                  <a:solidFill>
                    <a:schemeClr val="dk1"/>
                  </a:solidFill>
                  <a:latin typeface="Average"/>
                  <a:ea typeface="Average"/>
                  <a:cs typeface="Average"/>
                  <a:sym typeface="Average"/>
                </a:rPr>
                <a:t>Love</a:t>
              </a:r>
              <a:endParaRPr sz="1100" b="0" i="0" u="none" strike="noStrike" cap="none">
                <a:solidFill>
                  <a:srgbClr val="000000"/>
                </a:solidFill>
                <a:latin typeface="Average"/>
                <a:ea typeface="Average"/>
                <a:cs typeface="Average"/>
                <a:sym typeface="Average"/>
              </a:endParaRPr>
            </a:p>
            <a:p>
              <a:pPr marL="0" marR="0" lvl="0" indent="0" algn="ctr" rtl="0">
                <a:lnSpc>
                  <a:spcPct val="100000"/>
                </a:lnSpc>
                <a:spcBef>
                  <a:spcPts val="600"/>
                </a:spcBef>
                <a:spcAft>
                  <a:spcPts val="0"/>
                </a:spcAft>
                <a:buClr>
                  <a:schemeClr val="dk1"/>
                </a:buClr>
                <a:buSzPts val="1100"/>
                <a:buFont typeface="Avenir"/>
                <a:buNone/>
              </a:pPr>
              <a:r>
                <a:rPr lang="en" sz="1100" b="1" i="0" u="none" strike="noStrike" cap="none">
                  <a:solidFill>
                    <a:schemeClr val="dk1"/>
                  </a:solidFill>
                  <a:latin typeface="Average"/>
                  <a:ea typeface="Average"/>
                  <a:cs typeface="Average"/>
                  <a:sym typeface="Average"/>
                </a:rPr>
                <a:t>Immediate and Extended Family, Social Networks</a:t>
              </a:r>
              <a:endParaRPr sz="1100" b="0" i="0" u="none" strike="noStrike" cap="none">
                <a:solidFill>
                  <a:srgbClr val="000000"/>
                </a:solidFill>
                <a:latin typeface="Average"/>
                <a:ea typeface="Average"/>
                <a:cs typeface="Average"/>
                <a:sym typeface="Average"/>
              </a:endParaRPr>
            </a:p>
            <a:p>
              <a:pPr marL="0" marR="0" lvl="0" indent="0" algn="ctr" rtl="0">
                <a:lnSpc>
                  <a:spcPct val="90000"/>
                </a:lnSpc>
                <a:spcBef>
                  <a:spcPts val="500"/>
                </a:spcBef>
                <a:spcAft>
                  <a:spcPts val="0"/>
                </a:spcAft>
                <a:buClr>
                  <a:schemeClr val="dk1"/>
                </a:buClr>
                <a:buSzPts val="1100"/>
                <a:buFont typeface="Calibri"/>
                <a:buNone/>
              </a:pPr>
              <a:endParaRPr sz="1100" b="1" i="0" u="none" strike="noStrike" cap="none">
                <a:solidFill>
                  <a:schemeClr val="dk1"/>
                </a:solidFill>
                <a:latin typeface="Average"/>
                <a:ea typeface="Average"/>
                <a:cs typeface="Average"/>
                <a:sym typeface="Average"/>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rage"/>
                <a:ea typeface="Average"/>
                <a:cs typeface="Average"/>
                <a:sym typeface="Average"/>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rage"/>
                <a:ea typeface="Average"/>
                <a:cs typeface="Average"/>
                <a:sym typeface="Average"/>
              </a:endParaRPr>
            </a:p>
            <a:p>
              <a:pPr marL="0" marR="0" lvl="0" indent="0" algn="ctr" rtl="0">
                <a:lnSpc>
                  <a:spcPct val="90000"/>
                </a:lnSpc>
                <a:spcBef>
                  <a:spcPts val="400"/>
                </a:spcBef>
                <a:spcAft>
                  <a:spcPts val="0"/>
                </a:spcAft>
                <a:buClr>
                  <a:schemeClr val="dk1"/>
                </a:buClr>
                <a:buSzPts val="1100"/>
                <a:buFont typeface="Calibri"/>
                <a:buNone/>
              </a:pPr>
              <a:endParaRPr sz="1100" b="0" i="0" u="none" strike="noStrike" cap="none">
                <a:solidFill>
                  <a:schemeClr val="dk1"/>
                </a:solidFill>
                <a:latin typeface="Average"/>
                <a:ea typeface="Average"/>
                <a:cs typeface="Average"/>
                <a:sym typeface="Average"/>
              </a:endParaRPr>
            </a:p>
          </p:txBody>
        </p:sp>
        <p:sp>
          <p:nvSpPr>
            <p:cNvPr id="822" name="Google Shape;822;p119"/>
            <p:cNvSpPr/>
            <p:nvPr/>
          </p:nvSpPr>
          <p:spPr>
            <a:xfrm>
              <a:off x="2801443" y="1706130"/>
              <a:ext cx="3858000" cy="2743500"/>
            </a:xfrm>
            <a:prstGeom prst="ellipse">
              <a:avLst/>
            </a:prstGeom>
            <a:solidFill>
              <a:srgbClr val="4CC38C">
                <a:alpha val="4941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verage"/>
                <a:ea typeface="Average"/>
                <a:cs typeface="Average"/>
                <a:sym typeface="Average"/>
              </a:endParaRPr>
            </a:p>
          </p:txBody>
        </p:sp>
        <p:sp>
          <p:nvSpPr>
            <p:cNvPr id="823" name="Google Shape;823;p119"/>
            <p:cNvSpPr txBox="1"/>
            <p:nvPr/>
          </p:nvSpPr>
          <p:spPr>
            <a:xfrm>
              <a:off x="3981391" y="2414884"/>
              <a:ext cx="2314800" cy="15090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1800"/>
                <a:buFont typeface="Avenir"/>
                <a:buNone/>
              </a:pPr>
              <a:r>
                <a:rPr lang="en" sz="1800" b="0" i="0" u="none" strike="noStrike" cap="none">
                  <a:solidFill>
                    <a:schemeClr val="dk1"/>
                  </a:solidFill>
                  <a:latin typeface="Average"/>
                  <a:ea typeface="Average"/>
                  <a:cs typeface="Average"/>
                  <a:sym typeface="Average"/>
                </a:rPr>
                <a:t>	Learn</a:t>
              </a:r>
              <a:endParaRPr sz="1100" b="0" i="0" u="none" strike="noStrike" cap="none">
                <a:solidFill>
                  <a:srgbClr val="000000"/>
                </a:solidFill>
                <a:latin typeface="Average"/>
                <a:ea typeface="Average"/>
                <a:cs typeface="Average"/>
                <a:sym typeface="Average"/>
              </a:endParaRPr>
            </a:p>
            <a:p>
              <a:pPr marL="0" marR="0" lvl="0" indent="0" algn="r" rtl="0">
                <a:lnSpc>
                  <a:spcPct val="100000"/>
                </a:lnSpc>
                <a:spcBef>
                  <a:spcPts val="500"/>
                </a:spcBef>
                <a:spcAft>
                  <a:spcPts val="0"/>
                </a:spcAft>
                <a:buClr>
                  <a:schemeClr val="dk1"/>
                </a:buClr>
                <a:buSzPts val="1100"/>
                <a:buFont typeface="Avenir"/>
                <a:buNone/>
              </a:pPr>
              <a:r>
                <a:rPr lang="en" sz="1100" b="1" i="0" u="none" strike="noStrike" cap="none">
                  <a:solidFill>
                    <a:schemeClr val="dk1"/>
                  </a:solidFill>
                  <a:latin typeface="Average"/>
                  <a:ea typeface="Average"/>
                  <a:cs typeface="Average"/>
                  <a:sym typeface="Average"/>
                </a:rPr>
                <a:t>Formal and Informal Early Childcare and Education</a:t>
              </a:r>
              <a:endParaRPr sz="1100" b="0" i="0" u="none" strike="noStrike" cap="none">
                <a:solidFill>
                  <a:srgbClr val="000000"/>
                </a:solidFill>
                <a:latin typeface="Average"/>
                <a:ea typeface="Average"/>
                <a:cs typeface="Average"/>
                <a:sym typeface="Average"/>
              </a:endParaRPr>
            </a:p>
          </p:txBody>
        </p:sp>
        <p:sp>
          <p:nvSpPr>
            <p:cNvPr id="824" name="Google Shape;824;p119"/>
            <p:cNvSpPr/>
            <p:nvPr/>
          </p:nvSpPr>
          <p:spPr>
            <a:xfrm>
              <a:off x="399638" y="1702106"/>
              <a:ext cx="3858000" cy="2746200"/>
            </a:xfrm>
            <a:prstGeom prst="ellipse">
              <a:avLst/>
            </a:prstGeom>
            <a:solidFill>
              <a:srgbClr val="6FAB46">
                <a:alpha val="4941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verage"/>
                <a:ea typeface="Average"/>
                <a:cs typeface="Average"/>
                <a:sym typeface="Average"/>
              </a:endParaRPr>
            </a:p>
          </p:txBody>
        </p:sp>
        <p:sp>
          <p:nvSpPr>
            <p:cNvPr id="825" name="Google Shape;825;p119"/>
            <p:cNvSpPr txBox="1"/>
            <p:nvPr/>
          </p:nvSpPr>
          <p:spPr>
            <a:xfrm>
              <a:off x="762947" y="2411566"/>
              <a:ext cx="2314800" cy="1510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venir"/>
                <a:buNone/>
              </a:pPr>
              <a:r>
                <a:rPr lang="en" sz="1800" b="0" i="0" u="none" strike="noStrike" cap="none">
                  <a:solidFill>
                    <a:schemeClr val="dk1"/>
                  </a:solidFill>
                  <a:latin typeface="Average"/>
                  <a:ea typeface="Average"/>
                  <a:cs typeface="Average"/>
                  <a:sym typeface="Average"/>
                </a:rPr>
                <a:t>Live</a:t>
              </a:r>
              <a:endParaRPr sz="1100" b="0" i="0" u="none" strike="noStrike" cap="none">
                <a:solidFill>
                  <a:srgbClr val="000000"/>
                </a:solidFill>
                <a:latin typeface="Average"/>
                <a:ea typeface="Average"/>
                <a:cs typeface="Average"/>
                <a:sym typeface="Average"/>
              </a:endParaRPr>
            </a:p>
            <a:p>
              <a:pPr marL="0" marR="0" lvl="0" indent="0" algn="l" rtl="0">
                <a:lnSpc>
                  <a:spcPct val="100000"/>
                </a:lnSpc>
                <a:spcBef>
                  <a:spcPts val="0"/>
                </a:spcBef>
                <a:spcAft>
                  <a:spcPts val="0"/>
                </a:spcAft>
                <a:buClr>
                  <a:schemeClr val="dk1"/>
                </a:buClr>
                <a:buSzPts val="1100"/>
                <a:buFont typeface="Avenir"/>
                <a:buNone/>
              </a:pPr>
              <a:r>
                <a:rPr lang="en" sz="1100" b="1" i="0" u="none" strike="noStrike" cap="none">
                  <a:solidFill>
                    <a:schemeClr val="dk1"/>
                  </a:solidFill>
                  <a:latin typeface="Average"/>
                  <a:ea typeface="Average"/>
                  <a:cs typeface="Average"/>
                  <a:sym typeface="Average"/>
                </a:rPr>
                <a:t>Neighborhood, Physical Community, Geopolitical Location</a:t>
              </a:r>
              <a:endParaRPr sz="1100" b="1" i="0" u="none" strike="noStrike" cap="none">
                <a:solidFill>
                  <a:schemeClr val="dk1"/>
                </a:solidFill>
                <a:latin typeface="Average"/>
                <a:ea typeface="Average"/>
                <a:cs typeface="Average"/>
                <a:sym typeface="Average"/>
              </a:endParaRPr>
            </a:p>
          </p:txBody>
        </p:sp>
      </p:grpSp>
      <p:sp>
        <p:nvSpPr>
          <p:cNvPr id="826" name="Google Shape;826;p119"/>
          <p:cNvSpPr/>
          <p:nvPr/>
        </p:nvSpPr>
        <p:spPr>
          <a:xfrm>
            <a:off x="4129219" y="3054425"/>
            <a:ext cx="885600" cy="885600"/>
          </a:xfrm>
          <a:prstGeom prst="ellipse">
            <a:avLst/>
          </a:prstGeom>
          <a:solidFill>
            <a:srgbClr val="E9EDF1">
              <a:alpha val="60000"/>
            </a:srgbClr>
          </a:solidFill>
          <a:ln>
            <a:noFill/>
          </a:ln>
        </p:spPr>
        <p:txBody>
          <a:bodyPr spcFirstLastPara="1" wrap="square" lIns="68575" tIns="34275" rIns="68575" bIns="34275" anchor="ctr" anchorCtr="0">
            <a:noAutofit/>
          </a:bodyPr>
          <a:lstStyle/>
          <a:p>
            <a:pPr marL="0" marR="0" lvl="0" indent="0" algn="ctr" rtl="0">
              <a:lnSpc>
                <a:spcPct val="107000"/>
              </a:lnSpc>
              <a:spcBef>
                <a:spcPts val="0"/>
              </a:spcBef>
              <a:spcAft>
                <a:spcPts val="0"/>
              </a:spcAft>
              <a:buClr>
                <a:srgbClr val="000000"/>
              </a:buClr>
              <a:buSzPts val="1500"/>
              <a:buFont typeface="Arial"/>
              <a:buNone/>
            </a:pPr>
            <a:r>
              <a:rPr lang="en" sz="1500" b="0" i="0" u="none" strike="noStrike" cap="none">
                <a:solidFill>
                  <a:srgbClr val="262626"/>
                </a:solidFill>
                <a:latin typeface="Average"/>
                <a:ea typeface="Average"/>
                <a:cs typeface="Average"/>
                <a:sym typeface="Average"/>
              </a:rPr>
              <a:t>Child</a:t>
            </a:r>
            <a:endParaRPr sz="1100" b="0" i="0" u="none" strike="noStrike" cap="none">
              <a:solidFill>
                <a:srgbClr val="000000"/>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2" name="Google Shape;552;p93">
            <a:extLst>
              <a:ext uri="{C183D7F6-B498-43B3-948B-1728B52AA6E4}">
                <adec:decorative xmlns:adec="http://schemas.microsoft.com/office/drawing/2017/decorative" val="1"/>
              </a:ext>
            </a:extLst>
          </p:cNvPr>
          <p:cNvSpPr/>
          <p:nvPr/>
        </p:nvSpPr>
        <p:spPr>
          <a:xfrm rot="10800000" flipH="1">
            <a:off x="0" y="514231"/>
            <a:ext cx="9144000" cy="1128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4" name="Google Shape;554;p93"/>
          <p:cNvSpPr>
            <a:spLocks noGrp="1"/>
          </p:cNvSpPr>
          <p:nvPr>
            <p:ph type="title" idx="4294967295"/>
          </p:nvPr>
        </p:nvSpPr>
        <p:spPr>
          <a:xfrm>
            <a:off x="0" y="0"/>
            <a:ext cx="9144000" cy="514500"/>
          </a:xfrm>
          <a:prstGeom prst="rect">
            <a:avLst/>
          </a:prstGeom>
          <a:solidFill>
            <a:srgbClr val="00B050"/>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800" b="1" i="0" u="none" strike="noStrike" kern="0" cap="none" spc="0" normalizeH="0" baseline="0" noProof="0" dirty="0">
                <a:ln>
                  <a:noFill/>
                </a:ln>
                <a:solidFill>
                  <a:schemeClr val="tx1"/>
                </a:solidFill>
                <a:effectLst/>
                <a:uLnTx/>
                <a:uFillTx/>
                <a:latin typeface="Calibri"/>
                <a:ea typeface="Calibri"/>
                <a:cs typeface="Calibri"/>
                <a:sym typeface="Calibri"/>
              </a:rPr>
              <a:t>NOPREN HER Summer Series for Students</a:t>
            </a:r>
            <a:endParaRPr kumimoji="0" lang="en-US" sz="11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sp>
        <p:nvSpPr>
          <p:cNvPr id="555" name="Google Shape;555;p93"/>
          <p:cNvSpPr txBox="1"/>
          <p:nvPr/>
        </p:nvSpPr>
        <p:spPr>
          <a:xfrm>
            <a:off x="248855" y="1024299"/>
            <a:ext cx="8646300" cy="2708400"/>
          </a:xfrm>
          <a:prstGeom prst="rect">
            <a:avLst/>
          </a:prstGeom>
          <a:noFill/>
          <a:ln>
            <a:noFill/>
          </a:ln>
        </p:spPr>
        <p:txBody>
          <a:bodyPr spcFirstLastPara="1" wrap="square" lIns="68575" tIns="34275" rIns="68575" bIns="34275" anchor="t" anchorCtr="0">
            <a:spAutoFit/>
          </a:bodyPr>
          <a:lstStyle/>
          <a:p>
            <a:pPr marL="254000" marR="0" lvl="0" indent="-247650" algn="l" rtl="0">
              <a:lnSpc>
                <a:spcPct val="100000"/>
              </a:lnSpc>
              <a:spcBef>
                <a:spcPts val="0"/>
              </a:spcBef>
              <a:spcAft>
                <a:spcPts val="0"/>
              </a:spcAft>
              <a:buClr>
                <a:schemeClr val="dk1"/>
              </a:buClr>
              <a:buSzPts val="2100"/>
              <a:buFont typeface="Arial"/>
              <a:buChar char="•"/>
            </a:pPr>
            <a:r>
              <a:rPr lang="en" sz="2100" b="0" i="0" u="none" strike="noStrike" cap="none" dirty="0">
                <a:solidFill>
                  <a:schemeClr val="dk1"/>
                </a:solidFill>
                <a:latin typeface="Calibri"/>
                <a:ea typeface="Calibri"/>
                <a:cs typeface="Calibri"/>
                <a:sym typeface="Calibri"/>
              </a:rPr>
              <a:t>Explore various public health topics related to:</a:t>
            </a:r>
            <a:endParaRPr sz="2100" b="0" i="0" u="none" strike="noStrike" cap="none" dirty="0">
              <a:solidFill>
                <a:schemeClr val="dk1"/>
              </a:solidFill>
              <a:latin typeface="Calibri"/>
              <a:ea typeface="Calibri"/>
              <a:cs typeface="Calibri"/>
              <a:sym typeface="Calibri"/>
            </a:endParaRPr>
          </a:p>
          <a:p>
            <a:pPr marL="685800" marR="0" lvl="1" indent="-298450" algn="l" rtl="0">
              <a:lnSpc>
                <a:spcPct val="100000"/>
              </a:lnSpc>
              <a:spcBef>
                <a:spcPts val="0"/>
              </a:spcBef>
              <a:spcAft>
                <a:spcPts val="0"/>
              </a:spcAft>
              <a:buClr>
                <a:schemeClr val="dk1"/>
              </a:buClr>
              <a:buSzPts val="2100"/>
              <a:buFont typeface="Arial"/>
              <a:buChar char="○"/>
            </a:pPr>
            <a:r>
              <a:rPr lang="en" sz="2100" b="0" i="0" u="none" strike="noStrike" cap="none" dirty="0">
                <a:solidFill>
                  <a:schemeClr val="dk1"/>
                </a:solidFill>
                <a:latin typeface="Calibri"/>
                <a:ea typeface="Calibri"/>
                <a:cs typeface="Calibri"/>
                <a:sym typeface="Calibri"/>
              </a:rPr>
              <a:t>Food and nutrition security</a:t>
            </a:r>
            <a:endParaRPr sz="2100" b="0" i="0" u="none" strike="noStrike" cap="none" dirty="0">
              <a:solidFill>
                <a:schemeClr val="dk1"/>
              </a:solidFill>
              <a:latin typeface="Calibri"/>
              <a:ea typeface="Calibri"/>
              <a:cs typeface="Calibri"/>
              <a:sym typeface="Calibri"/>
            </a:endParaRPr>
          </a:p>
          <a:p>
            <a:pPr marL="685800" lvl="1" indent="-298450" algn="l" rtl="0">
              <a:lnSpc>
                <a:spcPct val="115000"/>
              </a:lnSpc>
              <a:spcBef>
                <a:spcPts val="0"/>
              </a:spcBef>
              <a:spcAft>
                <a:spcPts val="0"/>
              </a:spcAft>
              <a:buClr>
                <a:schemeClr val="dk1"/>
              </a:buClr>
              <a:buSzPts val="2100"/>
              <a:buFont typeface="Calibri"/>
              <a:buChar char="○"/>
            </a:pPr>
            <a:r>
              <a:rPr lang="en" sz="2100" dirty="0">
                <a:solidFill>
                  <a:schemeClr val="dk1"/>
                </a:solidFill>
                <a:latin typeface="Calibri"/>
                <a:ea typeface="Calibri"/>
                <a:cs typeface="Calibri"/>
                <a:sym typeface="Calibri"/>
              </a:rPr>
              <a:t>Federal, state, and local policy</a:t>
            </a:r>
            <a:endParaRPr sz="2100" dirty="0">
              <a:solidFill>
                <a:schemeClr val="dk1"/>
              </a:solidFill>
              <a:latin typeface="Calibri"/>
              <a:ea typeface="Calibri"/>
              <a:cs typeface="Calibri"/>
              <a:sym typeface="Calibri"/>
            </a:endParaRPr>
          </a:p>
          <a:p>
            <a:pPr marL="685800" lvl="1" indent="-298450" algn="l" rtl="0">
              <a:lnSpc>
                <a:spcPct val="115000"/>
              </a:lnSpc>
              <a:spcBef>
                <a:spcPts val="0"/>
              </a:spcBef>
              <a:spcAft>
                <a:spcPts val="0"/>
              </a:spcAft>
              <a:buClr>
                <a:schemeClr val="dk1"/>
              </a:buClr>
              <a:buSzPts val="2100"/>
              <a:buFont typeface="Calibri"/>
              <a:buChar char="○"/>
            </a:pPr>
            <a:r>
              <a:rPr lang="en" sz="2100" dirty="0">
                <a:solidFill>
                  <a:schemeClr val="dk1"/>
                </a:solidFill>
                <a:latin typeface="Calibri"/>
                <a:ea typeface="Calibri"/>
                <a:cs typeface="Calibri"/>
                <a:sym typeface="Calibri"/>
              </a:rPr>
              <a:t>Strategies to support young children’s health</a:t>
            </a:r>
            <a:endParaRPr sz="2100" dirty="0">
              <a:solidFill>
                <a:schemeClr val="dk1"/>
              </a:solidFill>
              <a:latin typeface="Calibri"/>
              <a:ea typeface="Calibri"/>
              <a:cs typeface="Calibri"/>
              <a:sym typeface="Calibri"/>
            </a:endParaRPr>
          </a:p>
          <a:p>
            <a:pPr marL="685800" lvl="1" indent="-298450" algn="l" rtl="0">
              <a:lnSpc>
                <a:spcPct val="115000"/>
              </a:lnSpc>
              <a:spcBef>
                <a:spcPts val="0"/>
              </a:spcBef>
              <a:spcAft>
                <a:spcPts val="0"/>
              </a:spcAft>
              <a:buClr>
                <a:schemeClr val="dk1"/>
              </a:buClr>
              <a:buSzPts val="2100"/>
              <a:buFont typeface="Calibri"/>
              <a:buChar char="○"/>
            </a:pPr>
            <a:r>
              <a:rPr lang="en" sz="2100" b="1" i="1" dirty="0">
                <a:solidFill>
                  <a:schemeClr val="dk1"/>
                </a:solidFill>
                <a:latin typeface="Calibri"/>
                <a:ea typeface="Calibri"/>
                <a:cs typeface="Calibri"/>
                <a:sym typeface="Calibri"/>
              </a:rPr>
              <a:t>And more!</a:t>
            </a:r>
            <a:endParaRPr sz="2100" b="1" i="1" dirty="0">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a:p>
            <a:pPr marL="254000" marR="0" lvl="0" indent="-247650" algn="l" rtl="0">
              <a:lnSpc>
                <a:spcPct val="100000"/>
              </a:lnSpc>
              <a:spcBef>
                <a:spcPts val="0"/>
              </a:spcBef>
              <a:spcAft>
                <a:spcPts val="0"/>
              </a:spcAft>
              <a:buClr>
                <a:schemeClr val="dk1"/>
              </a:buClr>
              <a:buSzPts val="2100"/>
              <a:buFont typeface="Arial"/>
              <a:buChar char="•"/>
            </a:pPr>
            <a:r>
              <a:rPr lang="en" sz="2100" b="0" i="0" u="none" strike="noStrike" cap="none" dirty="0">
                <a:solidFill>
                  <a:schemeClr val="dk1"/>
                </a:solidFill>
                <a:latin typeface="Calibri"/>
                <a:ea typeface="Calibri"/>
                <a:cs typeface="Calibri"/>
                <a:sym typeface="Calibri"/>
              </a:rPr>
              <a:t>This series is a collaborative effort of Healthy Eating Research (HER) and Nutrition and Obesity Policy Research and Evaluation Network (NOPREN).</a:t>
            </a:r>
            <a:r>
              <a:rPr lang="en" sz="1800" b="1"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pic>
        <p:nvPicPr>
          <p:cNvPr id="556" name="Google Shape;556;p93" descr="A picture containing text, bottle"/>
          <p:cNvPicPr preferRelativeResize="0"/>
          <p:nvPr/>
        </p:nvPicPr>
        <p:blipFill rotWithShape="1">
          <a:blip r:embed="rId3">
            <a:alphaModFix/>
          </a:blip>
          <a:srcRect/>
          <a:stretch/>
        </p:blipFill>
        <p:spPr>
          <a:xfrm>
            <a:off x="48927" y="4403276"/>
            <a:ext cx="987748" cy="670923"/>
          </a:xfrm>
          <a:prstGeom prst="rect">
            <a:avLst/>
          </a:prstGeom>
          <a:noFill/>
          <a:ln>
            <a:noFill/>
          </a:ln>
        </p:spPr>
      </p:pic>
      <p:pic>
        <p:nvPicPr>
          <p:cNvPr id="553" name="Google Shape;553;p93" descr="NOPREN logo"/>
          <p:cNvPicPr preferRelativeResize="0"/>
          <p:nvPr/>
        </p:nvPicPr>
        <p:blipFill rotWithShape="1">
          <a:blip r:embed="rId4">
            <a:alphaModFix/>
          </a:blip>
          <a:srcRect/>
          <a:stretch/>
        </p:blipFill>
        <p:spPr>
          <a:xfrm>
            <a:off x="7226124" y="4467834"/>
            <a:ext cx="1868950" cy="6756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1"/>
        <p:cNvGrpSpPr/>
        <p:nvPr/>
      </p:nvGrpSpPr>
      <p:grpSpPr>
        <a:xfrm>
          <a:off x="0" y="0"/>
          <a:ext cx="0" cy="0"/>
          <a:chOff x="0" y="0"/>
          <a:chExt cx="0" cy="0"/>
        </a:xfrm>
      </p:grpSpPr>
      <p:sp>
        <p:nvSpPr>
          <p:cNvPr id="832" name="Google Shape;832;p120">
            <a:extLst>
              <a:ext uri="{C183D7F6-B498-43B3-948B-1728B52AA6E4}">
                <adec:decorative xmlns:adec="http://schemas.microsoft.com/office/drawing/2017/decorative" val="1"/>
              </a:ext>
            </a:extLst>
          </p:cNvPr>
          <p:cNvSpPr/>
          <p:nvPr/>
        </p:nvSpPr>
        <p:spPr>
          <a:xfrm>
            <a:off x="0" y="0"/>
            <a:ext cx="9141900" cy="5143500"/>
          </a:xfrm>
          <a:prstGeom prst="rect">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33" name="Google Shape;833;p120">
            <a:extLst>
              <a:ext uri="{C183D7F6-B498-43B3-948B-1728B52AA6E4}">
                <adec:decorative xmlns:adec="http://schemas.microsoft.com/office/drawing/2017/decorative" val="1"/>
              </a:ext>
            </a:extLst>
          </p:cNvPr>
          <p:cNvSpPr/>
          <p:nvPr/>
        </p:nvSpPr>
        <p:spPr>
          <a:xfrm>
            <a:off x="241173" y="240030"/>
            <a:ext cx="8661600" cy="4663500"/>
          </a:xfrm>
          <a:prstGeom prst="rect">
            <a:avLst/>
          </a:prstGeom>
          <a:solidFill>
            <a:schemeClr val="lt1"/>
          </a:solidFill>
          <a:ln w="127000" cap="sq" cmpd="thinThick">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52" name="Google Shape;852;p1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564337" y="3630150"/>
            <a:ext cx="1240850" cy="1240850"/>
          </a:xfrm>
          <a:prstGeom prst="rect">
            <a:avLst/>
          </a:prstGeom>
          <a:noFill/>
          <a:ln>
            <a:noFill/>
          </a:ln>
        </p:spPr>
      </p:pic>
      <p:pic>
        <p:nvPicPr>
          <p:cNvPr id="841" name="Google Shape;841;p1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533439" y="2272288"/>
            <a:ext cx="1302642" cy="1273460"/>
          </a:xfrm>
          <a:prstGeom prst="rect">
            <a:avLst/>
          </a:prstGeom>
          <a:noFill/>
          <a:ln>
            <a:noFill/>
          </a:ln>
        </p:spPr>
      </p:pic>
      <p:pic>
        <p:nvPicPr>
          <p:cNvPr id="839" name="Google Shape;839;p12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332055" y="995368"/>
            <a:ext cx="1465657" cy="1138040"/>
          </a:xfrm>
          <a:prstGeom prst="rect">
            <a:avLst/>
          </a:prstGeom>
          <a:noFill/>
          <a:ln>
            <a:noFill/>
          </a:ln>
        </p:spPr>
      </p:pic>
      <p:pic>
        <p:nvPicPr>
          <p:cNvPr id="843" name="Google Shape;843;p120">
            <a:extLst>
              <a:ext uri="{C183D7F6-B498-43B3-948B-1728B52AA6E4}">
                <adec:decorative xmlns:adec="http://schemas.microsoft.com/office/drawing/2017/decorative" val="1"/>
              </a:ext>
            </a:extLst>
          </p:cNvPr>
          <p:cNvPicPr preferRelativeResize="0"/>
          <p:nvPr/>
        </p:nvPicPr>
        <p:blipFill rotWithShape="1">
          <a:blip r:embed="rId6">
            <a:alphaModFix/>
          </a:blip>
          <a:srcRect t="17427" r="1448" b="12666"/>
          <a:stretch/>
        </p:blipFill>
        <p:spPr>
          <a:xfrm>
            <a:off x="6905623" y="253392"/>
            <a:ext cx="1968744" cy="826269"/>
          </a:xfrm>
          <a:prstGeom prst="rect">
            <a:avLst/>
          </a:prstGeom>
          <a:noFill/>
          <a:ln>
            <a:noFill/>
          </a:ln>
        </p:spPr>
      </p:pic>
      <p:pic>
        <p:nvPicPr>
          <p:cNvPr id="840" name="Google Shape;840;p12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5263656" y="235859"/>
            <a:ext cx="1317323" cy="1519018"/>
          </a:xfrm>
          <a:prstGeom prst="rect">
            <a:avLst/>
          </a:prstGeom>
          <a:noFill/>
          <a:ln>
            <a:noFill/>
          </a:ln>
        </p:spPr>
      </p:pic>
      <p:pic>
        <p:nvPicPr>
          <p:cNvPr id="842" name="Google Shape;842;p120">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4060707" y="224264"/>
            <a:ext cx="1040627" cy="1124296"/>
          </a:xfrm>
          <a:prstGeom prst="rect">
            <a:avLst/>
          </a:prstGeom>
          <a:noFill/>
          <a:ln>
            <a:noFill/>
          </a:ln>
        </p:spPr>
      </p:pic>
      <p:pic>
        <p:nvPicPr>
          <p:cNvPr id="837" name="Google Shape;837;p120">
            <a:extLst>
              <a:ext uri="{C183D7F6-B498-43B3-948B-1728B52AA6E4}">
                <adec:decorative xmlns:adec="http://schemas.microsoft.com/office/drawing/2017/decorative" val="1"/>
              </a:ext>
            </a:extLst>
          </p:cNvPr>
          <p:cNvPicPr preferRelativeResize="0"/>
          <p:nvPr/>
        </p:nvPicPr>
        <p:blipFill rotWithShape="1">
          <a:blip r:embed="rId9">
            <a:alphaModFix/>
          </a:blip>
          <a:srcRect l="17233" t="7039" r="14969" b="6477"/>
          <a:stretch/>
        </p:blipFill>
        <p:spPr>
          <a:xfrm>
            <a:off x="2150813" y="253392"/>
            <a:ext cx="1536131" cy="1344747"/>
          </a:xfrm>
          <a:prstGeom prst="rect">
            <a:avLst/>
          </a:prstGeom>
          <a:noFill/>
          <a:ln>
            <a:noFill/>
          </a:ln>
        </p:spPr>
      </p:pic>
      <p:pic>
        <p:nvPicPr>
          <p:cNvPr id="836" name="Google Shape;836;p120">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307920" y="271886"/>
            <a:ext cx="1893106" cy="1395084"/>
          </a:xfrm>
          <a:prstGeom prst="rect">
            <a:avLst/>
          </a:prstGeom>
          <a:noFill/>
          <a:ln>
            <a:noFill/>
          </a:ln>
        </p:spPr>
      </p:pic>
      <p:pic>
        <p:nvPicPr>
          <p:cNvPr id="838" name="Google Shape;838;p120">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411857" y="1867826"/>
            <a:ext cx="1738956" cy="915894"/>
          </a:xfrm>
          <a:prstGeom prst="rect">
            <a:avLst/>
          </a:prstGeom>
          <a:noFill/>
          <a:ln>
            <a:noFill/>
          </a:ln>
        </p:spPr>
      </p:pic>
      <p:pic>
        <p:nvPicPr>
          <p:cNvPr id="835" name="Google Shape;835;p120">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299015" y="2970427"/>
            <a:ext cx="1959798" cy="1842109"/>
          </a:xfrm>
          <a:prstGeom prst="rect">
            <a:avLst/>
          </a:prstGeom>
          <a:noFill/>
          <a:ln>
            <a:noFill/>
          </a:ln>
        </p:spPr>
      </p:pic>
      <p:grpSp>
        <p:nvGrpSpPr>
          <p:cNvPr id="844" name="Google Shape;844;p120">
            <a:extLst>
              <a:ext uri="{C183D7F6-B498-43B3-948B-1728B52AA6E4}">
                <adec:decorative xmlns:adec="http://schemas.microsoft.com/office/drawing/2017/decorative" val="1"/>
              </a:ext>
            </a:extLst>
          </p:cNvPr>
          <p:cNvGrpSpPr/>
          <p:nvPr/>
        </p:nvGrpSpPr>
        <p:grpSpPr>
          <a:xfrm>
            <a:off x="2218925" y="1379613"/>
            <a:ext cx="4730150" cy="3500524"/>
            <a:chOff x="967012" y="-184276"/>
            <a:chExt cx="6306866" cy="4667365"/>
          </a:xfrm>
        </p:grpSpPr>
        <p:sp>
          <p:nvSpPr>
            <p:cNvPr id="845" name="Google Shape;845;p120"/>
            <p:cNvSpPr/>
            <p:nvPr/>
          </p:nvSpPr>
          <p:spPr>
            <a:xfrm>
              <a:off x="2739737" y="-184276"/>
              <a:ext cx="2764200" cy="3887100"/>
            </a:xfrm>
            <a:prstGeom prst="ellipse">
              <a:avLst/>
            </a:prstGeom>
            <a:solidFill>
              <a:srgbClr val="599BD5">
                <a:alpha val="2471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20"/>
            <p:cNvSpPr txBox="1"/>
            <p:nvPr/>
          </p:nvSpPr>
          <p:spPr>
            <a:xfrm>
              <a:off x="3108282" y="495946"/>
              <a:ext cx="2027100" cy="1749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p>
              <a:pPr marL="0" marR="0" lvl="0" indent="0" algn="ctr" rtl="0">
                <a:lnSpc>
                  <a:spcPct val="90000"/>
                </a:lnSpc>
                <a:spcBef>
                  <a:spcPts val="40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a:p>
              <a:pPr marL="0" marR="0" lvl="0" indent="0" algn="ctr" rtl="0">
                <a:lnSpc>
                  <a:spcPct val="90000"/>
                </a:lnSpc>
                <a:spcBef>
                  <a:spcPts val="400"/>
                </a:spcBef>
                <a:spcAft>
                  <a:spcPts val="0"/>
                </a:spcAft>
                <a:buClr>
                  <a:schemeClr val="dk1"/>
                </a:buClr>
                <a:buSzPts val="1100"/>
                <a:buFont typeface="Calibri"/>
                <a:buNone/>
              </a:pPr>
              <a:endParaRPr sz="1100" b="0" i="0" u="none" strike="noStrike" cap="none">
                <a:solidFill>
                  <a:schemeClr val="dk1"/>
                </a:solidFill>
                <a:latin typeface="Avenir"/>
                <a:ea typeface="Avenir"/>
                <a:cs typeface="Avenir"/>
                <a:sym typeface="Avenir"/>
              </a:endParaRPr>
            </a:p>
          </p:txBody>
        </p:sp>
        <p:sp>
          <p:nvSpPr>
            <p:cNvPr id="847" name="Google Shape;847;p120"/>
            <p:cNvSpPr/>
            <p:nvPr/>
          </p:nvSpPr>
          <p:spPr>
            <a:xfrm>
              <a:off x="3386778" y="1718889"/>
              <a:ext cx="3887100" cy="2764200"/>
            </a:xfrm>
            <a:prstGeom prst="ellipse">
              <a:avLst/>
            </a:prstGeom>
            <a:solidFill>
              <a:srgbClr val="4CC38C">
                <a:alpha val="2863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120"/>
            <p:cNvSpPr txBox="1"/>
            <p:nvPr/>
          </p:nvSpPr>
          <p:spPr>
            <a:xfrm>
              <a:off x="4575550" y="2432944"/>
              <a:ext cx="2332200" cy="1520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1800"/>
                <a:buFont typeface="Avenir"/>
                <a:buNone/>
              </a:pPr>
              <a:r>
                <a:rPr lang="en" sz="1800" b="0" i="0" u="none" strike="noStrike" cap="none">
                  <a:solidFill>
                    <a:schemeClr val="dk1"/>
                  </a:solidFill>
                  <a:latin typeface="Avenir"/>
                  <a:ea typeface="Avenir"/>
                  <a:cs typeface="Avenir"/>
                  <a:sym typeface="Avenir"/>
                </a:rPr>
                <a:t>	</a:t>
              </a:r>
              <a:endParaRPr sz="1100" b="1" i="0" u="none" strike="noStrike" cap="none">
                <a:solidFill>
                  <a:schemeClr val="dk1"/>
                </a:solidFill>
                <a:latin typeface="Avenir"/>
                <a:ea typeface="Avenir"/>
                <a:cs typeface="Avenir"/>
                <a:sym typeface="Avenir"/>
              </a:endParaRPr>
            </a:p>
          </p:txBody>
        </p:sp>
        <p:sp>
          <p:nvSpPr>
            <p:cNvPr id="849" name="Google Shape;849;p120"/>
            <p:cNvSpPr/>
            <p:nvPr/>
          </p:nvSpPr>
          <p:spPr>
            <a:xfrm>
              <a:off x="967012" y="1714835"/>
              <a:ext cx="3887100" cy="2766900"/>
            </a:xfrm>
            <a:prstGeom prst="ellipse">
              <a:avLst/>
            </a:prstGeom>
            <a:solidFill>
              <a:srgbClr val="6FAB46">
                <a:alpha val="2157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120"/>
            <p:cNvSpPr txBox="1"/>
            <p:nvPr/>
          </p:nvSpPr>
          <p:spPr>
            <a:xfrm>
              <a:off x="1333037" y="2429601"/>
              <a:ext cx="2332200" cy="1521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1" i="0" u="none" strike="noStrike" cap="none">
                <a:solidFill>
                  <a:schemeClr val="dk1"/>
                </a:solidFill>
                <a:latin typeface="Avenir"/>
                <a:ea typeface="Avenir"/>
                <a:cs typeface="Avenir"/>
                <a:sym typeface="Avenir"/>
              </a:endParaRPr>
            </a:p>
          </p:txBody>
        </p:sp>
      </p:grpSp>
      <p:pic>
        <p:nvPicPr>
          <p:cNvPr id="851" name="Google Shape;851;p120">
            <a:extLst>
              <a:ext uri="{C183D7F6-B498-43B3-948B-1728B52AA6E4}">
                <adec:decorative xmlns:adec="http://schemas.microsoft.com/office/drawing/2017/decorative" val="1"/>
              </a:ext>
            </a:extLst>
          </p:cNvPr>
          <p:cNvPicPr preferRelativeResize="0"/>
          <p:nvPr/>
        </p:nvPicPr>
        <p:blipFill rotWithShape="1">
          <a:blip r:embed="rId13">
            <a:alphaModFix/>
          </a:blip>
          <a:srcRect/>
          <a:stretch/>
        </p:blipFill>
        <p:spPr>
          <a:xfrm>
            <a:off x="3406049" y="2270687"/>
            <a:ext cx="2555082" cy="2824447"/>
          </a:xfrm>
          <a:prstGeom prst="rect">
            <a:avLst/>
          </a:prstGeom>
          <a:noFill/>
          <a:ln>
            <a:noFill/>
          </a:ln>
        </p:spPr>
      </p:pic>
      <p:sp>
        <p:nvSpPr>
          <p:cNvPr id="2" name="Title 1">
            <a:extLst>
              <a:ext uri="{FF2B5EF4-FFF2-40B4-BE49-F238E27FC236}">
                <a16:creationId xmlns:a16="http://schemas.microsoft.com/office/drawing/2014/main" id="{C9FB60E7-55C4-BDA8-B91C-1D488BA00F5C}"/>
              </a:ext>
              <a:ext uri="{C183D7F6-B498-43B3-948B-1728B52AA6E4}">
                <adec:decorative xmlns:adec="http://schemas.microsoft.com/office/drawing/2017/decorative" val="0"/>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Girl with environmental factors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21"/>
          <p:cNvSpPr>
            <a:spLocks noGrp="1"/>
          </p:cNvSpPr>
          <p:nvPr>
            <p:ph type="title" idx="4294967295"/>
          </p:nvPr>
        </p:nvSpPr>
        <p:spPr>
          <a:xfrm>
            <a:off x="0" y="2943092"/>
            <a:ext cx="9144000" cy="2225100"/>
          </a:xfrm>
          <a:prstGeom prst="rect">
            <a:avLst/>
          </a:prstGeom>
          <a:solidFill>
            <a:srgbClr val="00B050"/>
          </a:solidFill>
          <a:ln w="9525" cap="flat" cmpd="sng">
            <a:solidFill>
              <a:schemeClr val="lt1"/>
            </a:solidFill>
            <a:prstDash val="solid"/>
            <a:round/>
            <a:headEnd type="none" w="sm" len="sm"/>
            <a:tailEnd type="none" w="sm" len="sm"/>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FFFFFF"/>
              </a:buClr>
              <a:buSzPts val="4500"/>
              <a:buFont typeface="Calibri"/>
              <a:buNone/>
              <a:tabLst/>
              <a:defRPr/>
            </a:pPr>
            <a:r>
              <a:rPr kumimoji="0" lang="en-US" sz="5100" b="0" i="0" u="none" strike="noStrike" kern="0" cap="none" spc="0" normalizeH="0" baseline="0" noProof="0" dirty="0">
                <a:ln>
                  <a:noFill/>
                </a:ln>
                <a:solidFill>
                  <a:schemeClr val="tx1"/>
                </a:solidFill>
                <a:effectLst/>
                <a:uLnTx/>
                <a:uFillTx/>
                <a:latin typeface="Calibri"/>
                <a:ea typeface="Calibri"/>
                <a:cs typeface="Calibri"/>
                <a:sym typeface="Calibri"/>
              </a:rPr>
              <a:t>Q &amp; A</a:t>
            </a:r>
            <a:r>
              <a:rPr kumimoji="0" lang="en-US" sz="6600" b="0" i="0" u="none" strike="noStrike" kern="0" cap="none" spc="0" normalizeH="0" baseline="0" noProof="0" dirty="0">
                <a:ln>
                  <a:noFill/>
                </a:ln>
                <a:solidFill>
                  <a:schemeClr val="tx1"/>
                </a:solidFill>
                <a:effectLst/>
                <a:uLnTx/>
                <a:uFillTx/>
                <a:latin typeface="Calibri"/>
                <a:ea typeface="Calibri"/>
                <a:cs typeface="Calibri"/>
                <a:sym typeface="Calibri"/>
              </a:rPr>
              <a:t> </a:t>
            </a:r>
          </a:p>
        </p:txBody>
      </p:sp>
      <p:sp>
        <p:nvSpPr>
          <p:cNvPr id="859" name="Google Shape;859;p121">
            <a:extLst>
              <a:ext uri="{C183D7F6-B498-43B3-948B-1728B52AA6E4}">
                <adec:decorative xmlns:adec="http://schemas.microsoft.com/office/drawing/2017/decorative" val="1"/>
              </a:ext>
            </a:extLst>
          </p:cNvPr>
          <p:cNvSpPr txBox="1"/>
          <p:nvPr/>
        </p:nvSpPr>
        <p:spPr>
          <a:xfrm>
            <a:off x="734178" y="3209792"/>
            <a:ext cx="651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37500"/>
              </a:lnSpc>
              <a:spcBef>
                <a:spcPts val="0"/>
              </a:spcBef>
              <a:spcAft>
                <a:spcPts val="0"/>
              </a:spcAft>
              <a:buClr>
                <a:schemeClr val="dk1"/>
              </a:buClr>
              <a:buSzPts val="2400"/>
              <a:buFont typeface="Calibri"/>
              <a:buNone/>
            </a:pPr>
            <a:endParaRPr sz="2400" b="1" i="0" u="none" strike="noStrike" cap="none">
              <a:solidFill>
                <a:srgbClr val="000000"/>
              </a:solidFill>
              <a:latin typeface="Arial"/>
              <a:ea typeface="Arial"/>
              <a:cs typeface="Arial"/>
              <a:sym typeface="Arial"/>
            </a:endParaRPr>
          </a:p>
          <a:p>
            <a:pPr marL="0" marR="0" lvl="0" indent="0" algn="ctr" rtl="0">
              <a:lnSpc>
                <a:spcPct val="25000"/>
              </a:lnSpc>
              <a:spcBef>
                <a:spcPts val="0"/>
              </a:spcBef>
              <a:spcAft>
                <a:spcPts val="0"/>
              </a:spcAft>
              <a:buClr>
                <a:schemeClr val="dk1"/>
              </a:buClr>
              <a:buSzPts val="3600"/>
              <a:buFont typeface="Calibri"/>
              <a:buNone/>
            </a:pPr>
            <a:endParaRPr sz="3600" b="1" i="0" u="none" strike="noStrike" cap="none">
              <a:solidFill>
                <a:srgbClr val="000000"/>
              </a:solidFill>
              <a:latin typeface="Arial"/>
              <a:ea typeface="Arial"/>
              <a:cs typeface="Arial"/>
              <a:sym typeface="Arial"/>
            </a:endParaRPr>
          </a:p>
        </p:txBody>
      </p:sp>
      <p:sp>
        <p:nvSpPr>
          <p:cNvPr id="860" name="Google Shape;860;p121">
            <a:extLst>
              <a:ext uri="{C183D7F6-B498-43B3-948B-1728B52AA6E4}">
                <adec:decorative xmlns:adec="http://schemas.microsoft.com/office/drawing/2017/decorative" val="1"/>
              </a:ext>
            </a:extLst>
          </p:cNvPr>
          <p:cNvSpPr/>
          <p:nvPr/>
        </p:nvSpPr>
        <p:spPr>
          <a:xfrm>
            <a:off x="0" y="2787953"/>
            <a:ext cx="9144000" cy="130500"/>
          </a:xfrm>
          <a:prstGeom prst="rect">
            <a:avLst/>
          </a:prstGeom>
          <a:solidFill>
            <a:srgbClr val="0070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861" name="Google Shape;861;p121" descr="A picture containing icon"/>
          <p:cNvPicPr preferRelativeResize="0"/>
          <p:nvPr/>
        </p:nvPicPr>
        <p:blipFill rotWithShape="1">
          <a:blip r:embed="rId3">
            <a:alphaModFix/>
          </a:blip>
          <a:srcRect/>
          <a:stretch/>
        </p:blipFill>
        <p:spPr>
          <a:xfrm>
            <a:off x="1057275" y="27534"/>
            <a:ext cx="7029450" cy="2514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8" name="Google Shape;868;p122">
            <a:extLst>
              <a:ext uri="{C183D7F6-B498-43B3-948B-1728B52AA6E4}">
                <adec:decorative xmlns:adec="http://schemas.microsoft.com/office/drawing/2017/decorative" val="1"/>
              </a:ext>
            </a:extLst>
          </p:cNvPr>
          <p:cNvSpPr/>
          <p:nvPr/>
        </p:nvSpPr>
        <p:spPr>
          <a:xfrm rot="10800000" flipH="1">
            <a:off x="0" y="514231"/>
            <a:ext cx="9144000" cy="1128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870" name="Google Shape;870;p122">
            <a:extLst>
              <a:ext uri="{C183D7F6-B498-43B3-948B-1728B52AA6E4}">
                <adec:decorative xmlns:adec="http://schemas.microsoft.com/office/drawing/2017/decorative" val="1"/>
              </a:ext>
            </a:extLst>
          </p:cNvPr>
          <p:cNvSpPr/>
          <p:nvPr/>
        </p:nvSpPr>
        <p:spPr>
          <a:xfrm>
            <a:off x="0" y="0"/>
            <a:ext cx="9144000" cy="514500"/>
          </a:xfrm>
          <a:prstGeom prst="rect">
            <a:avLst/>
          </a:prstGeom>
          <a:solidFill>
            <a:srgbClr val="5EB4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Roboto"/>
              <a:ea typeface="Roboto"/>
              <a:cs typeface="Roboto"/>
              <a:sym typeface="Roboto"/>
            </a:endParaRPr>
          </a:p>
        </p:txBody>
      </p:sp>
      <p:sp>
        <p:nvSpPr>
          <p:cNvPr id="871" name="Google Shape;871;p122"/>
          <p:cNvSpPr txBox="1">
            <a:spLocks noGrp="1"/>
          </p:cNvSpPr>
          <p:nvPr>
            <p:ph type="title" idx="4294967295"/>
          </p:nvPr>
        </p:nvSpPr>
        <p:spPr>
          <a:xfrm>
            <a:off x="0" y="0"/>
            <a:ext cx="86178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700" b="1" i="0" u="none" strike="noStrike" kern="0" cap="none" spc="0" normalizeH="0" baseline="0" noProof="0" dirty="0">
                <a:ln>
                  <a:noFill/>
                </a:ln>
                <a:solidFill>
                  <a:schemeClr val="lt1"/>
                </a:solidFill>
                <a:effectLst/>
                <a:uLnTx/>
                <a:uFillTx/>
                <a:latin typeface="Calibri"/>
                <a:ea typeface="Calibri"/>
                <a:cs typeface="Calibri"/>
                <a:sym typeface="Calibri"/>
              </a:rPr>
              <a:t>Breakout Rooms</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72" name="Google Shape;872;p122"/>
          <p:cNvSpPr txBox="1"/>
          <p:nvPr/>
        </p:nvSpPr>
        <p:spPr>
          <a:xfrm>
            <a:off x="322002" y="877179"/>
            <a:ext cx="8447700" cy="4386900"/>
          </a:xfrm>
          <a:prstGeom prst="rect">
            <a:avLst/>
          </a:prstGeom>
          <a:noFill/>
          <a:ln>
            <a:noFill/>
          </a:ln>
        </p:spPr>
        <p:txBody>
          <a:bodyPr spcFirstLastPara="1" wrap="square" lIns="68575" tIns="34275" rIns="68575" bIns="34275" anchor="t" anchorCtr="0">
            <a:spAutoFit/>
          </a:bodyPr>
          <a:lstStyle/>
          <a:p>
            <a:pPr marL="457200" lvl="0" indent="-339725" algn="l" rtl="0">
              <a:lnSpc>
                <a:spcPct val="100000"/>
              </a:lnSpc>
              <a:spcBef>
                <a:spcPts val="0"/>
              </a:spcBef>
              <a:spcAft>
                <a:spcPts val="0"/>
              </a:spcAft>
              <a:buClr>
                <a:schemeClr val="dk1"/>
              </a:buClr>
              <a:buSzPts val="1750"/>
              <a:buFont typeface="Calibri"/>
              <a:buAutoNum type="arabicPeriod"/>
            </a:pPr>
            <a:r>
              <a:rPr lang="en" sz="1750">
                <a:solidFill>
                  <a:schemeClr val="dk1"/>
                </a:solidFill>
                <a:latin typeface="Calibri"/>
                <a:ea typeface="Calibri"/>
                <a:cs typeface="Calibri"/>
                <a:sym typeface="Calibri"/>
              </a:rPr>
              <a:t>Discuss current policy research opportunities and/or challenges related to today's topic. What are the opportunities/challenges at the local, state, and federal levels?</a:t>
            </a:r>
            <a:endParaRPr sz="175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1750">
              <a:solidFill>
                <a:schemeClr val="dk1"/>
              </a:solidFill>
              <a:latin typeface="Calibri"/>
              <a:ea typeface="Calibri"/>
              <a:cs typeface="Calibri"/>
              <a:sym typeface="Calibri"/>
            </a:endParaRPr>
          </a:p>
          <a:p>
            <a:pPr marL="457200" lvl="0" indent="-339725" algn="l" rtl="0">
              <a:lnSpc>
                <a:spcPct val="100000"/>
              </a:lnSpc>
              <a:spcBef>
                <a:spcPts val="0"/>
              </a:spcBef>
              <a:spcAft>
                <a:spcPts val="0"/>
              </a:spcAft>
              <a:buClr>
                <a:schemeClr val="dk1"/>
              </a:buClr>
              <a:buSzPts val="1750"/>
              <a:buFont typeface="Calibri"/>
              <a:buAutoNum type="arabicPeriod"/>
            </a:pPr>
            <a:r>
              <a:rPr lang="en" sz="1750">
                <a:solidFill>
                  <a:schemeClr val="dk1"/>
                </a:solidFill>
                <a:latin typeface="Calibri"/>
                <a:ea typeface="Calibri"/>
                <a:cs typeface="Calibri"/>
                <a:sym typeface="Calibri"/>
              </a:rPr>
              <a:t>What are the considerations for practitioners (i.e., healthcare providers, school districts, SNAP or WIC agencies) implementing programs or policies discussed today? What do we still need to know to implement and scale these programs or policies?</a:t>
            </a:r>
            <a:endParaRPr sz="175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1750">
              <a:solidFill>
                <a:schemeClr val="dk1"/>
              </a:solidFill>
              <a:latin typeface="Calibri"/>
              <a:ea typeface="Calibri"/>
              <a:cs typeface="Calibri"/>
              <a:sym typeface="Calibri"/>
            </a:endParaRPr>
          </a:p>
          <a:p>
            <a:pPr marL="457200" lvl="0" indent="-339725" algn="l" rtl="0">
              <a:lnSpc>
                <a:spcPct val="100000"/>
              </a:lnSpc>
              <a:spcBef>
                <a:spcPts val="0"/>
              </a:spcBef>
              <a:spcAft>
                <a:spcPts val="0"/>
              </a:spcAft>
              <a:buClr>
                <a:schemeClr val="dk1"/>
              </a:buClr>
              <a:buSzPts val="1750"/>
              <a:buFont typeface="Calibri"/>
              <a:buAutoNum type="arabicPeriod"/>
            </a:pPr>
            <a:r>
              <a:rPr lang="en" sz="1750">
                <a:solidFill>
                  <a:schemeClr val="dk1"/>
                </a:solidFill>
                <a:latin typeface="Calibri"/>
                <a:ea typeface="Calibri"/>
                <a:cs typeface="Calibri"/>
                <a:sym typeface="Calibri"/>
              </a:rPr>
              <a:t>Discuss how you've interacted with this topic in your professional career (i.e., current coursework, study, grant).</a:t>
            </a:r>
            <a:endParaRPr sz="175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1750">
              <a:solidFill>
                <a:schemeClr val="dk1"/>
              </a:solidFill>
              <a:latin typeface="Calibri"/>
              <a:ea typeface="Calibri"/>
              <a:cs typeface="Calibri"/>
              <a:sym typeface="Calibri"/>
            </a:endParaRPr>
          </a:p>
          <a:p>
            <a:pPr marL="457200" lvl="0" indent="-339725" algn="l" rtl="0">
              <a:lnSpc>
                <a:spcPct val="100000"/>
              </a:lnSpc>
              <a:spcBef>
                <a:spcPts val="0"/>
              </a:spcBef>
              <a:spcAft>
                <a:spcPts val="0"/>
              </a:spcAft>
              <a:buClr>
                <a:schemeClr val="dk1"/>
              </a:buClr>
              <a:buSzPts val="1750"/>
              <a:buFont typeface="Calibri"/>
              <a:buAutoNum type="arabicPeriod"/>
            </a:pPr>
            <a:r>
              <a:rPr lang="en" sz="1750">
                <a:solidFill>
                  <a:schemeClr val="dk1"/>
                </a:solidFill>
                <a:latin typeface="Calibri"/>
                <a:ea typeface="Calibri"/>
                <a:cs typeface="Calibri"/>
                <a:sym typeface="Calibri"/>
              </a:rPr>
              <a:t>What are you currently working on that's exciting you?</a:t>
            </a:r>
            <a:endParaRPr sz="175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1750">
              <a:solidFill>
                <a:schemeClr val="dk1"/>
              </a:solidFill>
              <a:latin typeface="Calibri"/>
              <a:ea typeface="Calibri"/>
              <a:cs typeface="Calibri"/>
              <a:sym typeface="Calibri"/>
            </a:endParaRPr>
          </a:p>
          <a:p>
            <a:pPr marL="457200" lvl="0" indent="-339725" algn="l" rtl="0">
              <a:lnSpc>
                <a:spcPct val="100000"/>
              </a:lnSpc>
              <a:spcBef>
                <a:spcPts val="0"/>
              </a:spcBef>
              <a:spcAft>
                <a:spcPts val="0"/>
              </a:spcAft>
              <a:buClr>
                <a:schemeClr val="dk1"/>
              </a:buClr>
              <a:buSzPts val="1750"/>
              <a:buFont typeface="Calibri"/>
              <a:buAutoNum type="arabicPeriod"/>
            </a:pPr>
            <a:r>
              <a:rPr lang="en" sz="1750">
                <a:solidFill>
                  <a:schemeClr val="dk1"/>
                </a:solidFill>
                <a:latin typeface="Calibri"/>
                <a:ea typeface="Calibri"/>
                <a:cs typeface="Calibri"/>
                <a:sym typeface="Calibri"/>
              </a:rPr>
              <a:t>What advice/questions do you have for people in your breakout?</a:t>
            </a:r>
            <a:endParaRPr sz="1750">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endParaRPr sz="28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500">
              <a:solidFill>
                <a:schemeClr val="dk1"/>
              </a:solidFill>
              <a:latin typeface="Calibri"/>
              <a:ea typeface="Calibri"/>
              <a:cs typeface="Calibri"/>
              <a:sym typeface="Calibri"/>
            </a:endParaRPr>
          </a:p>
        </p:txBody>
      </p:sp>
      <p:pic>
        <p:nvPicPr>
          <p:cNvPr id="873" name="Google Shape;873;p122" descr="A picture containing text, bottle"/>
          <p:cNvPicPr preferRelativeResize="0"/>
          <p:nvPr/>
        </p:nvPicPr>
        <p:blipFill rotWithShape="1">
          <a:blip r:embed="rId3">
            <a:alphaModFix/>
          </a:blip>
          <a:srcRect/>
          <a:stretch/>
        </p:blipFill>
        <p:spPr>
          <a:xfrm>
            <a:off x="48928" y="4536794"/>
            <a:ext cx="791179" cy="537405"/>
          </a:xfrm>
          <a:prstGeom prst="rect">
            <a:avLst/>
          </a:prstGeom>
          <a:noFill/>
          <a:ln>
            <a:noFill/>
          </a:ln>
        </p:spPr>
      </p:pic>
      <p:pic>
        <p:nvPicPr>
          <p:cNvPr id="869" name="Google Shape;869;p122" descr="NOPREN logo&#10;"/>
          <p:cNvPicPr preferRelativeResize="0"/>
          <p:nvPr/>
        </p:nvPicPr>
        <p:blipFill rotWithShape="1">
          <a:blip r:embed="rId4">
            <a:alphaModFix/>
          </a:blip>
          <a:srcRect/>
          <a:stretch/>
        </p:blipFill>
        <p:spPr>
          <a:xfrm>
            <a:off x="7226124" y="4467834"/>
            <a:ext cx="1868950" cy="67566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123">
            <a:extLst>
              <a:ext uri="{C183D7F6-B498-43B3-948B-1728B52AA6E4}">
                <adec:decorative xmlns:adec="http://schemas.microsoft.com/office/drawing/2017/decorative" val="1"/>
              </a:ext>
            </a:extLst>
          </p:cNvPr>
          <p:cNvSpPr/>
          <p:nvPr/>
        </p:nvSpPr>
        <p:spPr>
          <a:xfrm rot="10800000" flipH="1">
            <a:off x="0" y="514231"/>
            <a:ext cx="9144000" cy="1128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882" name="Google Shape;882;p123">
            <a:extLst>
              <a:ext uri="{C183D7F6-B498-43B3-948B-1728B52AA6E4}">
                <adec:decorative xmlns:adec="http://schemas.microsoft.com/office/drawing/2017/decorative" val="1"/>
              </a:ext>
            </a:extLst>
          </p:cNvPr>
          <p:cNvSpPr/>
          <p:nvPr/>
        </p:nvSpPr>
        <p:spPr>
          <a:xfrm>
            <a:off x="0" y="0"/>
            <a:ext cx="9144000" cy="514500"/>
          </a:xfrm>
          <a:prstGeom prst="rect">
            <a:avLst/>
          </a:prstGeom>
          <a:solidFill>
            <a:srgbClr val="5EB44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Roboto"/>
              <a:ea typeface="Roboto"/>
              <a:cs typeface="Roboto"/>
              <a:sym typeface="Roboto"/>
            </a:endParaRPr>
          </a:p>
        </p:txBody>
      </p:sp>
      <p:sp>
        <p:nvSpPr>
          <p:cNvPr id="883" name="Google Shape;883;p123"/>
          <p:cNvSpPr txBox="1">
            <a:spLocks noGrp="1"/>
          </p:cNvSpPr>
          <p:nvPr>
            <p:ph type="title" idx="4294967295"/>
          </p:nvPr>
        </p:nvSpPr>
        <p:spPr>
          <a:xfrm>
            <a:off x="0" y="0"/>
            <a:ext cx="8617800" cy="484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700" b="1" i="0" u="none" strike="noStrike" kern="0" cap="none" spc="0" normalizeH="0" baseline="0" noProof="0" dirty="0">
                <a:ln>
                  <a:noFill/>
                </a:ln>
                <a:solidFill>
                  <a:schemeClr val="lt1"/>
                </a:solidFill>
                <a:effectLst/>
                <a:uLnTx/>
                <a:uFillTx/>
                <a:latin typeface="Calibri"/>
                <a:ea typeface="Calibri"/>
                <a:cs typeface="Calibri"/>
                <a:sym typeface="Calibri"/>
              </a:rPr>
              <a:t>Announcements</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84" name="Google Shape;884;p123"/>
          <p:cNvSpPr txBox="1"/>
          <p:nvPr/>
        </p:nvSpPr>
        <p:spPr>
          <a:xfrm>
            <a:off x="322002" y="877179"/>
            <a:ext cx="8447700" cy="1762500"/>
          </a:xfrm>
          <a:prstGeom prst="rect">
            <a:avLst/>
          </a:prstGeom>
          <a:noFill/>
          <a:ln>
            <a:noFill/>
          </a:ln>
        </p:spPr>
        <p:txBody>
          <a:bodyPr spcFirstLastPara="1" wrap="square" lIns="68575" tIns="34275" rIns="68575" bIns="34275" anchor="t" anchorCtr="0">
            <a:spAutoFit/>
          </a:bodyPr>
          <a:lstStyle/>
          <a:p>
            <a:pPr marL="342900" marR="0" lvl="0" indent="0" algn="l" rtl="0">
              <a:lnSpc>
                <a:spcPct val="100000"/>
              </a:lnSpc>
              <a:spcBef>
                <a:spcPts val="0"/>
              </a:spcBef>
              <a:spcAft>
                <a:spcPts val="0"/>
              </a:spcAft>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900" b="1" i="0" u="none" strike="noStrike" cap="none">
                <a:solidFill>
                  <a:schemeClr val="dk1"/>
                </a:solidFill>
                <a:latin typeface="Calibri"/>
                <a:ea typeface="Calibri"/>
                <a:cs typeface="Calibri"/>
                <a:sym typeface="Calibri"/>
              </a:rPr>
              <a:t>Join us for the next session of the speaker series!</a:t>
            </a:r>
            <a:endParaRPr sz="1800" b="0" i="0" u="none" strike="noStrike" cap="none">
              <a:solidFill>
                <a:srgbClr val="000000"/>
              </a:solidFill>
              <a:latin typeface="Arial"/>
              <a:ea typeface="Arial"/>
              <a:cs typeface="Arial"/>
              <a:sym typeface="Arial"/>
            </a:endParaRPr>
          </a:p>
          <a:p>
            <a:pPr marL="800100" marR="0" lvl="0" indent="-273050" algn="l" rtl="0">
              <a:lnSpc>
                <a:spcPct val="100000"/>
              </a:lnSpc>
              <a:spcBef>
                <a:spcPts val="0"/>
              </a:spcBef>
              <a:spcAft>
                <a:spcPts val="0"/>
              </a:spcAft>
              <a:buClr>
                <a:schemeClr val="dk1"/>
              </a:buClr>
              <a:buSzPts val="1700"/>
              <a:buFont typeface="Calibri"/>
              <a:buChar char="●"/>
            </a:pPr>
            <a:r>
              <a:rPr lang="en" sz="2600" b="0" i="0" u="none" strike="noStrike" cap="none">
                <a:solidFill>
                  <a:schemeClr val="dk1"/>
                </a:solidFill>
                <a:latin typeface="Calibri"/>
                <a:ea typeface="Calibri"/>
                <a:cs typeface="Calibri"/>
                <a:sym typeface="Calibri"/>
              </a:rPr>
              <a:t>Wednesday, June </a:t>
            </a:r>
            <a:r>
              <a:rPr lang="en" sz="2600">
                <a:solidFill>
                  <a:schemeClr val="dk1"/>
                </a:solidFill>
                <a:latin typeface="Calibri"/>
                <a:ea typeface="Calibri"/>
                <a:cs typeface="Calibri"/>
                <a:sym typeface="Calibri"/>
              </a:rPr>
              <a:t>25</a:t>
            </a:r>
            <a:r>
              <a:rPr lang="en" sz="2600" b="0" i="0" u="none" strike="noStrike" cap="none">
                <a:solidFill>
                  <a:schemeClr val="dk1"/>
                </a:solidFill>
                <a:latin typeface="Calibri"/>
                <a:ea typeface="Calibri"/>
                <a:cs typeface="Calibri"/>
                <a:sym typeface="Calibri"/>
              </a:rPr>
              <a:t> from 4:00 - 5:00 PM ET</a:t>
            </a:r>
            <a:endParaRPr sz="2600" b="0" i="0" u="none" strike="noStrike" cap="none">
              <a:solidFill>
                <a:schemeClr val="dk1"/>
              </a:solidFill>
              <a:latin typeface="Calibri"/>
              <a:ea typeface="Calibri"/>
              <a:cs typeface="Calibri"/>
              <a:sym typeface="Calibri"/>
            </a:endParaRPr>
          </a:p>
          <a:p>
            <a:pPr marL="800100" marR="0" lvl="0" indent="-273050" algn="l" rtl="0">
              <a:lnSpc>
                <a:spcPct val="100000"/>
              </a:lnSpc>
              <a:spcBef>
                <a:spcPts val="0"/>
              </a:spcBef>
              <a:spcAft>
                <a:spcPts val="0"/>
              </a:spcAft>
              <a:buClr>
                <a:schemeClr val="dk1"/>
              </a:buClr>
              <a:buSzPts val="1700"/>
              <a:buFont typeface="Calibri"/>
              <a:buChar char="●"/>
            </a:pPr>
            <a:r>
              <a:rPr lang="en" sz="2600" b="0" i="0" u="none" strike="noStrike" cap="none">
                <a:solidFill>
                  <a:schemeClr val="dk1"/>
                </a:solidFill>
                <a:latin typeface="Calibri"/>
                <a:ea typeface="Calibri"/>
                <a:cs typeface="Calibri"/>
                <a:sym typeface="Calibri"/>
              </a:rPr>
              <a:t>Title: </a:t>
            </a:r>
            <a:r>
              <a:rPr lang="en" sz="2600">
                <a:solidFill>
                  <a:schemeClr val="dk1"/>
                </a:solidFill>
                <a:latin typeface="Calibri"/>
                <a:ea typeface="Calibri"/>
                <a:cs typeface="Calibri"/>
                <a:sym typeface="Calibri"/>
              </a:rPr>
              <a:t>Federal, State, and Local Nutrition Policy Updates</a:t>
            </a:r>
            <a:endParaRPr sz="2600">
              <a:solidFill>
                <a:schemeClr val="dk1"/>
              </a:solidFill>
              <a:latin typeface="Calibri"/>
              <a:ea typeface="Calibri"/>
              <a:cs typeface="Calibri"/>
              <a:sym typeface="Calibri"/>
            </a:endParaRPr>
          </a:p>
        </p:txBody>
      </p:sp>
      <p:pic>
        <p:nvPicPr>
          <p:cNvPr id="885" name="Google Shape;885;p123" descr="A picture containing text, bottle"/>
          <p:cNvPicPr preferRelativeResize="0"/>
          <p:nvPr/>
        </p:nvPicPr>
        <p:blipFill rotWithShape="1">
          <a:blip r:embed="rId3">
            <a:alphaModFix/>
          </a:blip>
          <a:srcRect/>
          <a:stretch/>
        </p:blipFill>
        <p:spPr>
          <a:xfrm>
            <a:off x="48928" y="4536794"/>
            <a:ext cx="791179" cy="537405"/>
          </a:xfrm>
          <a:prstGeom prst="rect">
            <a:avLst/>
          </a:prstGeom>
          <a:noFill/>
          <a:ln>
            <a:noFill/>
          </a:ln>
        </p:spPr>
      </p:pic>
      <p:pic>
        <p:nvPicPr>
          <p:cNvPr id="881" name="Google Shape;881;p123" descr="NOPREN logo"/>
          <p:cNvPicPr preferRelativeResize="0"/>
          <p:nvPr/>
        </p:nvPicPr>
        <p:blipFill rotWithShape="1">
          <a:blip r:embed="rId4">
            <a:alphaModFix/>
          </a:blip>
          <a:srcRect/>
          <a:stretch/>
        </p:blipFill>
        <p:spPr>
          <a:xfrm>
            <a:off x="7226124" y="4467834"/>
            <a:ext cx="1868950" cy="6756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p94">
            <a:extLst>
              <a:ext uri="{C183D7F6-B498-43B3-948B-1728B52AA6E4}">
                <adec:decorative xmlns:adec="http://schemas.microsoft.com/office/drawing/2017/decorative" val="1"/>
              </a:ext>
            </a:extLst>
          </p:cNvPr>
          <p:cNvSpPr/>
          <p:nvPr/>
        </p:nvSpPr>
        <p:spPr>
          <a:xfrm rot="10800000" flipH="1">
            <a:off x="0" y="514231"/>
            <a:ext cx="9144000" cy="1128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65" name="Google Shape;565;p94"/>
          <p:cNvSpPr>
            <a:spLocks noGrp="1"/>
          </p:cNvSpPr>
          <p:nvPr>
            <p:ph type="title" idx="4294967295"/>
          </p:nvPr>
        </p:nvSpPr>
        <p:spPr>
          <a:xfrm>
            <a:off x="0" y="21176"/>
            <a:ext cx="9144000" cy="514500"/>
          </a:xfrm>
          <a:prstGeom prst="rect">
            <a:avLst/>
          </a:prstGeom>
          <a:solidFill>
            <a:srgbClr val="00B050"/>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800" b="1" i="0" u="none" strike="noStrike" kern="0" cap="none" spc="0" normalizeH="0" baseline="0" noProof="0" dirty="0">
                <a:ln>
                  <a:noFill/>
                </a:ln>
                <a:solidFill>
                  <a:schemeClr val="tx1"/>
                </a:solidFill>
                <a:effectLst/>
                <a:uLnTx/>
                <a:uFillTx/>
                <a:latin typeface="Calibri"/>
                <a:ea typeface="Calibri"/>
                <a:cs typeface="Calibri"/>
                <a:sym typeface="Calibri"/>
              </a:rPr>
              <a:t>NOPREN HER Summer Series for Students Agenda</a:t>
            </a:r>
            <a:endParaRPr kumimoji="0" lang="en-US" sz="11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sp>
        <p:nvSpPr>
          <p:cNvPr id="566" name="Google Shape;566;p94"/>
          <p:cNvSpPr txBox="1"/>
          <p:nvPr/>
        </p:nvSpPr>
        <p:spPr>
          <a:xfrm>
            <a:off x="248850" y="755831"/>
            <a:ext cx="8646300" cy="344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Calibri"/>
                <a:ea typeface="Calibri"/>
                <a:cs typeface="Calibri"/>
                <a:sym typeface="Calibri"/>
              </a:rPr>
              <a:t> Schedule and Topics </a:t>
            </a:r>
            <a:endParaRPr sz="1100" b="0" i="0" u="none" strike="noStrike" cap="none">
              <a:solidFill>
                <a:srgbClr val="000000"/>
              </a:solidFill>
              <a:latin typeface="Arial"/>
              <a:ea typeface="Arial"/>
              <a:cs typeface="Arial"/>
              <a:sym typeface="Arial"/>
            </a:endParaRPr>
          </a:p>
          <a:p>
            <a:pPr marL="342900" marR="0" lvl="0" indent="-298450" algn="l" rtl="0">
              <a:lnSpc>
                <a:spcPct val="100000"/>
              </a:lnSpc>
              <a:spcBef>
                <a:spcPts val="0"/>
              </a:spcBef>
              <a:spcAft>
                <a:spcPts val="0"/>
              </a:spcAft>
              <a:buClr>
                <a:schemeClr val="dk1"/>
              </a:buClr>
              <a:buSzPts val="2100"/>
              <a:buFont typeface="Calibri"/>
              <a:buChar char="●"/>
            </a:pPr>
            <a:r>
              <a:rPr lang="en" sz="2000" b="1" i="1" u="none" strike="noStrike" cap="none">
                <a:solidFill>
                  <a:schemeClr val="dk1"/>
                </a:solidFill>
                <a:latin typeface="Calibri"/>
                <a:ea typeface="Calibri"/>
                <a:cs typeface="Calibri"/>
                <a:sym typeface="Calibri"/>
              </a:rPr>
              <a:t>June 1</a:t>
            </a:r>
            <a:r>
              <a:rPr lang="en" sz="2000" b="1" i="1">
                <a:solidFill>
                  <a:schemeClr val="dk1"/>
                </a:solidFill>
                <a:latin typeface="Calibri"/>
                <a:ea typeface="Calibri"/>
                <a:cs typeface="Calibri"/>
                <a:sym typeface="Calibri"/>
              </a:rPr>
              <a:t>1</a:t>
            </a:r>
            <a:r>
              <a:rPr lang="en" sz="2000" b="1" i="1" u="none" strike="noStrike" cap="none">
                <a:solidFill>
                  <a:schemeClr val="dk1"/>
                </a:solidFill>
                <a:latin typeface="Calibri"/>
                <a:ea typeface="Calibri"/>
                <a:cs typeface="Calibri"/>
                <a:sym typeface="Calibri"/>
              </a:rPr>
              <a:t>: P</a:t>
            </a:r>
            <a:r>
              <a:rPr lang="en" sz="2000" b="1" i="1">
                <a:solidFill>
                  <a:schemeClr val="dk1"/>
                </a:solidFill>
                <a:latin typeface="Calibri"/>
                <a:ea typeface="Calibri"/>
                <a:cs typeface="Calibri"/>
                <a:sym typeface="Calibri"/>
              </a:rPr>
              <a:t>olicy, Systems, and Environmental (PSE)</a:t>
            </a:r>
            <a:endParaRPr sz="2000" b="1" i="1">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r>
              <a:rPr lang="en" sz="2000" b="1" i="1" u="none" strike="noStrike" cap="none">
                <a:solidFill>
                  <a:schemeClr val="dk1"/>
                </a:solidFill>
                <a:latin typeface="Calibri"/>
                <a:ea typeface="Calibri"/>
                <a:cs typeface="Calibri"/>
                <a:sym typeface="Calibri"/>
              </a:rPr>
              <a:t> Strategies to Support Young Children’s Diet and Health</a:t>
            </a:r>
            <a:endParaRPr sz="1900" b="1" i="1">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000" b="0" i="0" u="none" strike="noStrike" cap="none">
                <a:solidFill>
                  <a:schemeClr val="dk1"/>
                </a:solidFill>
                <a:latin typeface="Calibri"/>
                <a:ea typeface="Calibri"/>
                <a:cs typeface="Calibri"/>
                <a:sym typeface="Calibri"/>
              </a:rPr>
              <a:t>June 2</a:t>
            </a:r>
            <a:r>
              <a:rPr lang="en" sz="2000">
                <a:solidFill>
                  <a:schemeClr val="dk1"/>
                </a:solidFill>
                <a:latin typeface="Calibri"/>
                <a:ea typeface="Calibri"/>
                <a:cs typeface="Calibri"/>
                <a:sym typeface="Calibri"/>
              </a:rPr>
              <a:t>5</a:t>
            </a:r>
            <a:r>
              <a:rPr lang="en" sz="2000" b="0" i="0" u="none" strike="noStrike" cap="none">
                <a:solidFill>
                  <a:schemeClr val="dk1"/>
                </a:solidFill>
                <a:latin typeface="Calibri"/>
                <a:ea typeface="Calibri"/>
                <a:cs typeface="Calibri"/>
                <a:sym typeface="Calibri"/>
              </a:rPr>
              <a:t>: Federal, State, and Local Nutrition Policy Updates</a:t>
            </a:r>
            <a:endParaRPr sz="1900">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000" b="0" i="0" u="none" strike="noStrike" cap="none">
                <a:solidFill>
                  <a:schemeClr val="dk1"/>
                </a:solidFill>
                <a:latin typeface="Calibri"/>
                <a:ea typeface="Calibri"/>
                <a:cs typeface="Calibri"/>
                <a:sym typeface="Calibri"/>
              </a:rPr>
              <a:t>July </a:t>
            </a:r>
            <a:r>
              <a:rPr lang="en" sz="2000">
                <a:solidFill>
                  <a:schemeClr val="dk1"/>
                </a:solidFill>
                <a:latin typeface="Calibri"/>
                <a:ea typeface="Calibri"/>
                <a:cs typeface="Calibri"/>
                <a:sym typeface="Calibri"/>
              </a:rPr>
              <a:t>9</a:t>
            </a:r>
            <a:r>
              <a:rPr lang="en" sz="2000" b="0" i="0" u="none" strike="noStrike" cap="none">
                <a:solidFill>
                  <a:schemeClr val="dk1"/>
                </a:solidFill>
                <a:latin typeface="Calibri"/>
                <a:ea typeface="Calibri"/>
                <a:cs typeface="Calibri"/>
                <a:sym typeface="Calibri"/>
              </a:rPr>
              <a:t>:</a:t>
            </a:r>
            <a:r>
              <a:rPr lang="en" sz="2000" i="0" u="none" strike="noStrike" cap="none">
                <a:solidFill>
                  <a:schemeClr val="dk1"/>
                </a:solidFill>
                <a:latin typeface="Calibri"/>
                <a:ea typeface="Calibri"/>
                <a:cs typeface="Calibri"/>
                <a:sym typeface="Calibri"/>
              </a:rPr>
              <a:t> Food Policies in Schools</a:t>
            </a:r>
            <a:endParaRPr sz="1900">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000" b="0" i="0" u="none" strike="noStrike" cap="none">
                <a:solidFill>
                  <a:schemeClr val="dk1"/>
                </a:solidFill>
                <a:latin typeface="Calibri"/>
                <a:ea typeface="Calibri"/>
                <a:cs typeface="Calibri"/>
                <a:sym typeface="Calibri"/>
              </a:rPr>
              <a:t>July 2</a:t>
            </a:r>
            <a:r>
              <a:rPr lang="en" sz="2000">
                <a:solidFill>
                  <a:schemeClr val="dk1"/>
                </a:solidFill>
                <a:latin typeface="Calibri"/>
                <a:ea typeface="Calibri"/>
                <a:cs typeface="Calibri"/>
                <a:sym typeface="Calibri"/>
              </a:rPr>
              <a:t>3</a:t>
            </a:r>
            <a:r>
              <a:rPr lang="en" sz="2000" b="0" i="0" u="none" strike="noStrike" cap="none">
                <a:solidFill>
                  <a:schemeClr val="dk1"/>
                </a:solidFill>
                <a:latin typeface="Calibri"/>
                <a:ea typeface="Calibri"/>
                <a:cs typeface="Calibri"/>
                <a:sym typeface="Calibri"/>
              </a:rPr>
              <a:t>: Building Resilient Food Systems</a:t>
            </a:r>
            <a:endParaRPr sz="1900">
              <a:solidFill>
                <a:schemeClr val="dk1"/>
              </a:solidFill>
              <a:latin typeface="Calibri"/>
              <a:ea typeface="Calibri"/>
              <a:cs typeface="Calibri"/>
              <a:sym typeface="Calibri"/>
            </a:endParaRPr>
          </a:p>
          <a:p>
            <a:pPr marL="342900" marR="0" lvl="0" indent="-298450" algn="l" rtl="0">
              <a:lnSpc>
                <a:spcPct val="100000"/>
              </a:lnSpc>
              <a:spcBef>
                <a:spcPts val="0"/>
              </a:spcBef>
              <a:spcAft>
                <a:spcPts val="0"/>
              </a:spcAft>
              <a:buClr>
                <a:schemeClr val="dk1"/>
              </a:buClr>
              <a:buSzPts val="2100"/>
              <a:buFont typeface="Calibri"/>
              <a:buChar char="●"/>
            </a:pPr>
            <a:r>
              <a:rPr lang="en" sz="2000" b="0" i="0" u="none" strike="noStrike" cap="none">
                <a:solidFill>
                  <a:schemeClr val="dk1"/>
                </a:solidFill>
                <a:latin typeface="Calibri"/>
                <a:ea typeface="Calibri"/>
                <a:cs typeface="Calibri"/>
                <a:sym typeface="Calibri"/>
              </a:rPr>
              <a:t>August </a:t>
            </a:r>
            <a:r>
              <a:rPr lang="en" sz="2000">
                <a:solidFill>
                  <a:schemeClr val="dk1"/>
                </a:solidFill>
                <a:latin typeface="Calibri"/>
                <a:ea typeface="Calibri"/>
                <a:cs typeface="Calibri"/>
                <a:sym typeface="Calibri"/>
              </a:rPr>
              <a:t>6</a:t>
            </a:r>
            <a:r>
              <a:rPr lang="en" sz="2000" b="0" i="0" u="none" strike="noStrike" cap="none">
                <a:solidFill>
                  <a:schemeClr val="dk1"/>
                </a:solidFill>
                <a:latin typeface="Calibri"/>
                <a:ea typeface="Calibri"/>
                <a:cs typeface="Calibri"/>
                <a:sym typeface="Calibri"/>
              </a:rPr>
              <a:t>: Interventions to Improve Food and Nutrition Security</a:t>
            </a:r>
            <a:endParaRPr sz="1900">
              <a:solidFill>
                <a:schemeClr val="dk1"/>
              </a:solidFill>
              <a:highlight>
                <a:schemeClr val="lt1"/>
              </a:highlight>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2000"/>
              <a:buFont typeface="Calibri"/>
              <a:buChar char="●"/>
            </a:pPr>
            <a:r>
              <a:rPr lang="en" sz="2000" b="0" i="0" u="none" strike="noStrike" cap="none">
                <a:solidFill>
                  <a:schemeClr val="dk1"/>
                </a:solidFill>
                <a:latin typeface="Calibri"/>
                <a:ea typeface="Calibri"/>
                <a:cs typeface="Calibri"/>
                <a:sym typeface="Calibri"/>
              </a:rPr>
              <a:t>August 1</a:t>
            </a:r>
            <a:r>
              <a:rPr lang="en" sz="2000">
                <a:solidFill>
                  <a:schemeClr val="dk1"/>
                </a:solidFill>
                <a:latin typeface="Calibri"/>
                <a:ea typeface="Calibri"/>
                <a:cs typeface="Calibri"/>
                <a:sym typeface="Calibri"/>
              </a:rPr>
              <a:t>3</a:t>
            </a:r>
            <a:r>
              <a:rPr lang="en" sz="2000" b="0" i="0" u="none" strike="noStrike" cap="none">
                <a:solidFill>
                  <a:schemeClr val="dk1"/>
                </a:solidFill>
                <a:latin typeface="Calibri"/>
                <a:ea typeface="Calibri"/>
                <a:cs typeface="Calibri"/>
                <a:sym typeface="Calibri"/>
              </a:rPr>
              <a:t>: Student Presentations</a:t>
            </a:r>
            <a:endParaRPr sz="2000" b="0" i="0" u="none" strike="noStrike" cap="none">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endParaRPr sz="700">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dk1"/>
                </a:solidFill>
                <a:latin typeface="Calibri"/>
                <a:ea typeface="Calibri"/>
                <a:cs typeface="Calibri"/>
                <a:sym typeface="Calibri"/>
              </a:rPr>
              <a:t>For more information or to register:</a:t>
            </a:r>
            <a:r>
              <a:rPr lang="en" sz="2000" b="1">
                <a:solidFill>
                  <a:schemeClr val="dk1"/>
                </a:solidFill>
                <a:latin typeface="Calibri"/>
                <a:ea typeface="Calibri"/>
                <a:cs typeface="Calibri"/>
                <a:sym typeface="Calibri"/>
              </a:rPr>
              <a:t> </a:t>
            </a:r>
            <a:r>
              <a:rPr lang="en" sz="1900" b="1" u="sng">
                <a:solidFill>
                  <a:schemeClr val="hlink"/>
                </a:solidFill>
                <a:latin typeface="Calibri"/>
                <a:ea typeface="Calibri"/>
                <a:cs typeface="Calibri"/>
                <a:sym typeface="Calibri"/>
                <a:hlinkClick r:id="rId3"/>
              </a:rPr>
              <a:t>https://nopren.ucsf.edu/her-nopren-summer%C2%A0speaker-series-students-2025</a:t>
            </a:r>
            <a:r>
              <a:rPr lang="en" sz="1900" b="1">
                <a:solidFill>
                  <a:schemeClr val="dk1"/>
                </a:solidFill>
                <a:latin typeface="Calibri"/>
                <a:ea typeface="Calibri"/>
                <a:cs typeface="Calibri"/>
                <a:sym typeface="Calibri"/>
              </a:rPr>
              <a:t> </a:t>
            </a:r>
            <a:endParaRPr sz="1900" b="0" i="0" u="none" strike="noStrike" cap="none">
              <a:solidFill>
                <a:schemeClr val="dk1"/>
              </a:solidFill>
              <a:latin typeface="Calibri"/>
              <a:ea typeface="Calibri"/>
              <a:cs typeface="Calibri"/>
              <a:sym typeface="Calibri"/>
            </a:endParaRPr>
          </a:p>
        </p:txBody>
      </p:sp>
      <p:sp>
        <p:nvSpPr>
          <p:cNvPr id="568" name="Google Shape;568;p94"/>
          <p:cNvSpPr txBox="1"/>
          <p:nvPr/>
        </p:nvSpPr>
        <p:spPr>
          <a:xfrm>
            <a:off x="6872350" y="755825"/>
            <a:ext cx="2022600" cy="1277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 sz="1700" b="0" i="0" u="none" strike="noStrike" cap="none">
                <a:solidFill>
                  <a:schemeClr val="dk1"/>
                </a:solidFill>
                <a:latin typeface="Calibri"/>
                <a:ea typeface="Calibri"/>
                <a:cs typeface="Calibri"/>
                <a:sym typeface="Calibri"/>
              </a:rPr>
              <a:t>The series will take place on Wednesdays </a:t>
            </a:r>
            <a:r>
              <a:rPr lang="en" sz="1700" b="1" i="0" u="none" strike="noStrike" cap="none">
                <a:solidFill>
                  <a:schemeClr val="dk1"/>
                </a:solidFill>
                <a:latin typeface="Calibri"/>
                <a:ea typeface="Calibri"/>
                <a:cs typeface="Calibri"/>
                <a:sym typeface="Calibri"/>
              </a:rPr>
              <a:t>from </a:t>
            </a:r>
            <a:endParaRPr sz="17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100"/>
              <a:buFont typeface="Arial"/>
              <a:buNone/>
            </a:pPr>
            <a:r>
              <a:rPr lang="en" sz="1700" b="1" i="0" u="none" strike="noStrike" cap="none">
                <a:solidFill>
                  <a:schemeClr val="dk1"/>
                </a:solidFill>
                <a:latin typeface="Calibri"/>
                <a:ea typeface="Calibri"/>
                <a:cs typeface="Calibri"/>
                <a:sym typeface="Calibri"/>
              </a:rPr>
              <a:t>4:00 - 5:00 pm EST</a:t>
            </a: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600" b="0" i="0" u="none" strike="noStrike" cap="none">
              <a:solidFill>
                <a:srgbClr val="000000"/>
              </a:solidFill>
              <a:latin typeface="Calibri"/>
              <a:ea typeface="Calibri"/>
              <a:cs typeface="Calibri"/>
              <a:sym typeface="Calibri"/>
            </a:endParaRPr>
          </a:p>
        </p:txBody>
      </p:sp>
      <p:pic>
        <p:nvPicPr>
          <p:cNvPr id="567" name="Google Shape;567;p94" descr="A picture containing text, bottle"/>
          <p:cNvPicPr preferRelativeResize="0"/>
          <p:nvPr/>
        </p:nvPicPr>
        <p:blipFill rotWithShape="1">
          <a:blip r:embed="rId4">
            <a:alphaModFix/>
          </a:blip>
          <a:srcRect/>
          <a:stretch/>
        </p:blipFill>
        <p:spPr>
          <a:xfrm>
            <a:off x="48920" y="4559850"/>
            <a:ext cx="757229" cy="514351"/>
          </a:xfrm>
          <a:prstGeom prst="rect">
            <a:avLst/>
          </a:prstGeom>
          <a:noFill/>
          <a:ln>
            <a:noFill/>
          </a:ln>
        </p:spPr>
      </p:pic>
      <p:pic>
        <p:nvPicPr>
          <p:cNvPr id="564" name="Google Shape;564;p94" descr="NOPREN logo"/>
          <p:cNvPicPr preferRelativeResize="0"/>
          <p:nvPr/>
        </p:nvPicPr>
        <p:blipFill rotWithShape="1">
          <a:blip r:embed="rId5">
            <a:alphaModFix/>
          </a:blip>
          <a:srcRect/>
          <a:stretch/>
        </p:blipFill>
        <p:spPr>
          <a:xfrm>
            <a:off x="7480665" y="4559850"/>
            <a:ext cx="1614415" cy="583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5" name="Google Shape;575;p95">
            <a:extLst>
              <a:ext uri="{C183D7F6-B498-43B3-948B-1728B52AA6E4}">
                <adec:decorative xmlns:adec="http://schemas.microsoft.com/office/drawing/2017/decorative" val="1"/>
              </a:ext>
            </a:extLst>
          </p:cNvPr>
          <p:cNvSpPr/>
          <p:nvPr/>
        </p:nvSpPr>
        <p:spPr>
          <a:xfrm rot="10800000" flipH="1">
            <a:off x="0" y="514231"/>
            <a:ext cx="9144000" cy="112800"/>
          </a:xfrm>
          <a:prstGeom prst="rect">
            <a:avLst/>
          </a:prstGeom>
          <a:solidFill>
            <a:srgbClr val="0070C0"/>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7" name="Google Shape;577;p95"/>
          <p:cNvSpPr>
            <a:spLocks noGrp="1"/>
          </p:cNvSpPr>
          <p:nvPr>
            <p:ph type="title" idx="4294967295"/>
          </p:nvPr>
        </p:nvSpPr>
        <p:spPr>
          <a:xfrm>
            <a:off x="0" y="0"/>
            <a:ext cx="9144000" cy="514500"/>
          </a:xfrm>
          <a:prstGeom prst="rect">
            <a:avLst/>
          </a:prstGeom>
          <a:solidFill>
            <a:srgbClr val="00B050"/>
          </a:solid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en-US" sz="2800" b="1" i="0" u="none" strike="noStrike" kern="0" cap="none" spc="0" normalizeH="0" baseline="0" noProof="0" dirty="0">
                <a:ln>
                  <a:noFill/>
                </a:ln>
                <a:solidFill>
                  <a:schemeClr val="tx1"/>
                </a:solidFill>
                <a:effectLst/>
                <a:uLnTx/>
                <a:uFillTx/>
                <a:latin typeface="Calibri"/>
                <a:ea typeface="Calibri"/>
                <a:cs typeface="Calibri"/>
                <a:sym typeface="Calibri"/>
              </a:rPr>
              <a:t>Student Presentations!</a:t>
            </a:r>
            <a:endParaRPr kumimoji="0" lang="en-US" sz="11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sp>
        <p:nvSpPr>
          <p:cNvPr id="579" name="Google Shape;579;p95"/>
          <p:cNvSpPr txBox="1"/>
          <p:nvPr/>
        </p:nvSpPr>
        <p:spPr>
          <a:xfrm>
            <a:off x="156575" y="905552"/>
            <a:ext cx="8653800" cy="3332400"/>
          </a:xfrm>
          <a:prstGeom prst="rect">
            <a:avLst/>
          </a:prstGeom>
          <a:solidFill>
            <a:srgbClr val="00B050"/>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600" b="1">
                <a:solidFill>
                  <a:schemeClr val="tx1"/>
                </a:solidFill>
                <a:latin typeface="Calibri"/>
                <a:ea typeface="Calibri"/>
                <a:cs typeface="Calibri"/>
                <a:sym typeface="Calibri"/>
              </a:rPr>
              <a:t>The HER/ NOPREN Summer Speaker Series will end with Student Presentations and Poster Sessions on August 13. </a:t>
            </a:r>
            <a:r>
              <a:rPr lang="en" sz="1900">
                <a:solidFill>
                  <a:schemeClr val="tx1"/>
                </a:solidFill>
                <a:latin typeface="Calibri"/>
                <a:ea typeface="Calibri"/>
                <a:cs typeface="Calibri"/>
                <a:sym typeface="Calibri"/>
              </a:rPr>
              <a:t>Applications are due July 18th. To apply, scan the QR code below:</a:t>
            </a:r>
            <a:endParaRPr sz="190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600" b="1">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2600" b="1" i="1">
                <a:solidFill>
                  <a:schemeClr val="tx1"/>
                </a:solidFill>
                <a:latin typeface="Calibri"/>
                <a:ea typeface="Calibri"/>
                <a:cs typeface="Calibri"/>
                <a:sym typeface="Calibri"/>
              </a:rPr>
              <a:t>QR code</a:t>
            </a:r>
            <a:endParaRPr sz="2600" b="1" i="1">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600" b="1">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tx1"/>
                </a:solidFill>
                <a:latin typeface="Calibri"/>
                <a:ea typeface="Calibri"/>
                <a:cs typeface="Calibri"/>
                <a:sym typeface="Calibri"/>
              </a:rPr>
              <a:t>Selected students will give a</a:t>
            </a:r>
            <a:r>
              <a:rPr lang="en" sz="1800">
                <a:solidFill>
                  <a:schemeClr val="tx1"/>
                </a:solidFill>
                <a:latin typeface="Calibri"/>
                <a:ea typeface="Calibri"/>
                <a:cs typeface="Calibri"/>
                <a:sym typeface="Calibri"/>
              </a:rPr>
              <a:t> </a:t>
            </a:r>
            <a:r>
              <a:rPr lang="en" sz="1800" b="0" i="0" u="none" strike="noStrike" cap="none">
                <a:solidFill>
                  <a:schemeClr val="tx1"/>
                </a:solidFill>
                <a:latin typeface="Calibri"/>
                <a:ea typeface="Calibri"/>
                <a:cs typeface="Calibri"/>
                <a:sym typeface="Calibri"/>
              </a:rPr>
              <a:t>presentation on a nutrition-related project or research they worked on over the summer. </a:t>
            </a:r>
            <a:endParaRPr sz="1100" b="0" i="0" u="none" strike="noStrike" cap="none">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900" b="1" i="0" u="sng" strike="noStrike" cap="none">
              <a:solidFill>
                <a:schemeClr val="tx1"/>
              </a:solidFill>
              <a:latin typeface="Calibri"/>
              <a:ea typeface="Calibri"/>
              <a:cs typeface="Calibri"/>
              <a:sym typeface="Calibri"/>
            </a:endParaRPr>
          </a:p>
        </p:txBody>
      </p:sp>
      <p:pic>
        <p:nvPicPr>
          <p:cNvPr id="581" name="Google Shape;581;p95" descr="NOPREN logo"/>
          <p:cNvPicPr preferRelativeResize="0"/>
          <p:nvPr/>
        </p:nvPicPr>
        <p:blipFill rotWithShape="1">
          <a:blip r:embed="rId3">
            <a:alphaModFix/>
          </a:blip>
          <a:srcRect t="-4813" r="-9637" b="-4824"/>
          <a:stretch/>
        </p:blipFill>
        <p:spPr>
          <a:xfrm>
            <a:off x="3871900" y="2041050"/>
            <a:ext cx="1400300" cy="1400300"/>
          </a:xfrm>
          <a:prstGeom prst="rect">
            <a:avLst/>
          </a:prstGeom>
          <a:noFill/>
          <a:ln>
            <a:noFill/>
          </a:ln>
        </p:spPr>
      </p:pic>
      <p:sp>
        <p:nvSpPr>
          <p:cNvPr id="582" name="Google Shape;582;p95"/>
          <p:cNvSpPr txBox="1"/>
          <p:nvPr/>
        </p:nvSpPr>
        <p:spPr>
          <a:xfrm>
            <a:off x="156575" y="905552"/>
            <a:ext cx="8653800" cy="3332400"/>
          </a:xfrm>
          <a:prstGeom prst="rect">
            <a:avLst/>
          </a:prstGeom>
          <a:solidFill>
            <a:srgbClr val="00B050"/>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600" b="1" dirty="0">
                <a:solidFill>
                  <a:schemeClr val="tx1"/>
                </a:solidFill>
                <a:latin typeface="Calibri"/>
                <a:ea typeface="Calibri"/>
                <a:cs typeface="Calibri"/>
                <a:sym typeface="Calibri"/>
              </a:rPr>
              <a:t>The HER/ NOPREN Summer Speaker Series will end with Student Presentations and Poster Sessions on August 13. </a:t>
            </a:r>
            <a:r>
              <a:rPr lang="en" sz="1900" dirty="0">
                <a:solidFill>
                  <a:schemeClr val="tx1"/>
                </a:solidFill>
                <a:latin typeface="Calibri"/>
                <a:ea typeface="Calibri"/>
                <a:cs typeface="Calibri"/>
                <a:sym typeface="Calibri"/>
              </a:rPr>
              <a:t>Applications are due </a:t>
            </a:r>
            <a:r>
              <a:rPr lang="en" sz="1900" b="1" dirty="0">
                <a:solidFill>
                  <a:schemeClr val="tx1"/>
                </a:solidFill>
                <a:latin typeface="Calibri"/>
                <a:ea typeface="Calibri"/>
                <a:cs typeface="Calibri"/>
                <a:sym typeface="Calibri"/>
              </a:rPr>
              <a:t>July 18th</a:t>
            </a:r>
            <a:r>
              <a:rPr lang="en" sz="1900" dirty="0">
                <a:solidFill>
                  <a:schemeClr val="tx1"/>
                </a:solidFill>
                <a:latin typeface="Calibri"/>
                <a:ea typeface="Calibri"/>
                <a:cs typeface="Calibri"/>
                <a:sym typeface="Calibri"/>
              </a:rPr>
              <a:t>. To apply, scan the QR code below:</a:t>
            </a:r>
            <a:endParaRPr sz="1900"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6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2600" b="1" i="1" dirty="0">
                <a:solidFill>
                  <a:schemeClr val="tx1"/>
                </a:solidFill>
                <a:latin typeface="Calibri"/>
                <a:ea typeface="Calibri"/>
                <a:cs typeface="Calibri"/>
                <a:sym typeface="Calibri"/>
              </a:rPr>
              <a:t>QR code</a:t>
            </a:r>
            <a:endParaRPr sz="2600" b="1" i="1"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600" b="1"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chemeClr val="tx1"/>
                </a:solidFill>
                <a:latin typeface="Calibri"/>
                <a:ea typeface="Calibri"/>
                <a:cs typeface="Calibri"/>
                <a:sym typeface="Calibri"/>
              </a:rPr>
              <a:t>Selected students will give a</a:t>
            </a:r>
            <a:r>
              <a:rPr lang="en" sz="1800" dirty="0">
                <a:solidFill>
                  <a:schemeClr val="tx1"/>
                </a:solidFill>
                <a:latin typeface="Calibri"/>
                <a:ea typeface="Calibri"/>
                <a:cs typeface="Calibri"/>
                <a:sym typeface="Calibri"/>
              </a:rPr>
              <a:t> </a:t>
            </a:r>
            <a:r>
              <a:rPr lang="en" sz="1800" b="0" i="0" u="none" strike="noStrike" cap="none" dirty="0">
                <a:solidFill>
                  <a:schemeClr val="tx1"/>
                </a:solidFill>
                <a:latin typeface="Calibri"/>
                <a:ea typeface="Calibri"/>
                <a:cs typeface="Calibri"/>
                <a:sym typeface="Calibri"/>
              </a:rPr>
              <a:t>presentation on a nutrition-related project or research they worked on over the summer. </a:t>
            </a:r>
            <a:endParaRPr sz="11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900" b="1" i="0" u="sng" strike="noStrike" cap="none" dirty="0">
              <a:solidFill>
                <a:schemeClr val="tx1"/>
              </a:solidFill>
              <a:latin typeface="Calibri"/>
              <a:ea typeface="Calibri"/>
              <a:cs typeface="Calibri"/>
              <a:sym typeface="Calibri"/>
            </a:endParaRPr>
          </a:p>
        </p:txBody>
      </p:sp>
      <p:pic>
        <p:nvPicPr>
          <p:cNvPr id="583" name="Google Shape;583;p95" descr="NOPREN logo"/>
          <p:cNvPicPr preferRelativeResize="0"/>
          <p:nvPr/>
        </p:nvPicPr>
        <p:blipFill rotWithShape="1">
          <a:blip r:embed="rId3">
            <a:alphaModFix/>
          </a:blip>
          <a:srcRect t="-4813" r="-9637" b="-4824"/>
          <a:stretch/>
        </p:blipFill>
        <p:spPr>
          <a:xfrm>
            <a:off x="3796850" y="2061541"/>
            <a:ext cx="1400300" cy="1400300"/>
          </a:xfrm>
          <a:prstGeom prst="rect">
            <a:avLst/>
          </a:prstGeom>
          <a:noFill/>
          <a:ln>
            <a:noFill/>
          </a:ln>
        </p:spPr>
      </p:pic>
      <p:pic>
        <p:nvPicPr>
          <p:cNvPr id="578" name="Google Shape;578;p95" descr="A picture containing text, bottle"/>
          <p:cNvPicPr preferRelativeResize="0"/>
          <p:nvPr/>
        </p:nvPicPr>
        <p:blipFill rotWithShape="1">
          <a:blip r:embed="rId4">
            <a:alphaModFix/>
          </a:blip>
          <a:srcRect/>
          <a:stretch/>
        </p:blipFill>
        <p:spPr>
          <a:xfrm>
            <a:off x="48927" y="4403276"/>
            <a:ext cx="987748" cy="670923"/>
          </a:xfrm>
          <a:prstGeom prst="rect">
            <a:avLst/>
          </a:prstGeom>
          <a:noFill/>
          <a:ln>
            <a:noFill/>
          </a:ln>
        </p:spPr>
      </p:pic>
      <p:pic>
        <p:nvPicPr>
          <p:cNvPr id="576" name="Google Shape;576;p95" descr="NOPREN logo"/>
          <p:cNvPicPr preferRelativeResize="0"/>
          <p:nvPr/>
        </p:nvPicPr>
        <p:blipFill rotWithShape="1">
          <a:blip r:embed="rId5">
            <a:alphaModFix/>
          </a:blip>
          <a:srcRect/>
          <a:stretch/>
        </p:blipFill>
        <p:spPr>
          <a:xfrm>
            <a:off x="7226124" y="4467834"/>
            <a:ext cx="1868950" cy="6756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6"/>
          <p:cNvSpPr txBox="1">
            <a:spLocks noGrp="1"/>
          </p:cNvSpPr>
          <p:nvPr>
            <p:ph type="ctrTitle"/>
          </p:nvPr>
        </p:nvSpPr>
        <p:spPr>
          <a:xfrm>
            <a:off x="822960" y="685800"/>
            <a:ext cx="3266100" cy="22746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85000"/>
              </a:lnSpc>
              <a:spcBef>
                <a:spcPts val="0"/>
              </a:spcBef>
              <a:spcAft>
                <a:spcPts val="0"/>
              </a:spcAft>
              <a:buClr>
                <a:srgbClr val="303030"/>
              </a:buClr>
              <a:buSzPct val="100000"/>
              <a:buFont typeface="Trebuchet MS"/>
              <a:buNone/>
            </a:pPr>
            <a:br>
              <a:rPr lang="en" sz="5400"/>
            </a:br>
            <a:br>
              <a:rPr lang="en" sz="5400"/>
            </a:br>
            <a:r>
              <a:rPr lang="en" sz="5400"/>
              <a:t>Healthy Eating Research</a:t>
            </a:r>
            <a:endParaRPr/>
          </a:p>
        </p:txBody>
      </p:sp>
      <p:sp>
        <p:nvSpPr>
          <p:cNvPr id="590" name="Google Shape;590;p96"/>
          <p:cNvSpPr txBox="1">
            <a:spLocks noGrp="1"/>
          </p:cNvSpPr>
          <p:nvPr>
            <p:ph type="subTitle" idx="1"/>
          </p:nvPr>
        </p:nvSpPr>
        <p:spPr>
          <a:xfrm>
            <a:off x="822960" y="3270062"/>
            <a:ext cx="7543800" cy="13362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SzPts val="1700"/>
              <a:buNone/>
            </a:pPr>
            <a:r>
              <a:rPr lang="en" sz="1700" b="1"/>
              <a:t>SENTHIL ANANTHAN, MPH, MBA </a:t>
            </a:r>
            <a:endParaRPr/>
          </a:p>
          <a:p>
            <a:pPr marL="0" lvl="0" indent="0" algn="l" rtl="0">
              <a:lnSpc>
                <a:spcPct val="150000"/>
              </a:lnSpc>
              <a:spcBef>
                <a:spcPts val="0"/>
              </a:spcBef>
              <a:spcAft>
                <a:spcPts val="0"/>
              </a:spcAft>
              <a:buSzPts val="1700"/>
              <a:buNone/>
            </a:pPr>
            <a:r>
              <a:rPr lang="en" sz="1700"/>
              <a:t>RESEARCH ANALYST</a:t>
            </a:r>
            <a:endParaRPr/>
          </a:p>
          <a:p>
            <a:pPr marL="0" lvl="0" indent="0" algn="l" rtl="0">
              <a:lnSpc>
                <a:spcPct val="150000"/>
              </a:lnSpc>
              <a:spcBef>
                <a:spcPts val="0"/>
              </a:spcBef>
              <a:spcAft>
                <a:spcPts val="0"/>
              </a:spcAft>
              <a:buSzPts val="1700"/>
              <a:buNone/>
            </a:pPr>
            <a:r>
              <a:rPr lang="en" sz="1700"/>
              <a:t>HEALTHY EATING RESEARCH</a:t>
            </a:r>
            <a:endParaRPr/>
          </a:p>
        </p:txBody>
      </p:sp>
      <p:pic>
        <p:nvPicPr>
          <p:cNvPr id="591" name="Google Shape;591;p96" descr="image of children outside in a field"/>
          <p:cNvPicPr preferRelativeResize="0"/>
          <p:nvPr/>
        </p:nvPicPr>
        <p:blipFill rotWithShape="1">
          <a:blip r:embed="rId3">
            <a:alphaModFix/>
          </a:blip>
          <a:srcRect l="10297" r="24488"/>
          <a:stretch/>
        </p:blipFill>
        <p:spPr>
          <a:xfrm>
            <a:off x="5551098" y="183345"/>
            <a:ext cx="3461416" cy="43640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9" name="Google Shape;599;p9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 name="Title 1">
            <a:extLst>
              <a:ext uri="{FF2B5EF4-FFF2-40B4-BE49-F238E27FC236}">
                <a16:creationId xmlns:a16="http://schemas.microsoft.com/office/drawing/2014/main" id="{D7642F6D-8D8E-8EBF-DF86-B0D4E6239B69}"/>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Program goals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98"/>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rmAutofit/>
          </a:bodyPr>
          <a:lstStyle/>
          <a:p>
            <a:pPr marL="0" lvl="0" indent="0" algn="l" rtl="0">
              <a:lnSpc>
                <a:spcPct val="85000"/>
              </a:lnSpc>
              <a:spcBef>
                <a:spcPts val="0"/>
              </a:spcBef>
              <a:spcAft>
                <a:spcPts val="0"/>
              </a:spcAft>
              <a:buClr>
                <a:srgbClr val="484848"/>
              </a:buClr>
              <a:buSzPts val="2400"/>
              <a:buFont typeface="Trebuchet MS"/>
              <a:buNone/>
            </a:pPr>
            <a:r>
              <a:rPr lang="en" sz="2400"/>
              <a:t>Goal 1: Build a Research Base </a:t>
            </a:r>
            <a:endParaRPr/>
          </a:p>
        </p:txBody>
      </p:sp>
      <p:pic>
        <p:nvPicPr>
          <p:cNvPr id="606" name="Google Shape;606;p98">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6002282" y="1396322"/>
            <a:ext cx="2601300" cy="3318600"/>
          </a:xfrm>
          <a:prstGeom prst="rect">
            <a:avLst/>
          </a:prstGeom>
          <a:noFill/>
          <a:ln>
            <a:noFill/>
          </a:ln>
        </p:spPr>
      </p:pic>
      <p:graphicFrame>
        <p:nvGraphicFramePr>
          <p:cNvPr id="607" name="Google Shape;607;p98"/>
          <p:cNvGraphicFramePr/>
          <p:nvPr/>
        </p:nvGraphicFramePr>
        <p:xfrm>
          <a:off x="822959" y="1535802"/>
          <a:ext cx="4942400" cy="2716150"/>
        </p:xfrm>
        <a:graphic>
          <a:graphicData uri="http://schemas.openxmlformats.org/drawingml/2006/table">
            <a:tbl>
              <a:tblPr firstRow="1" bandRow="1">
                <a:noFill/>
                <a:tableStyleId>{2A4E2A4F-3E72-4F42-BAF9-6A9D185312F2}</a:tableStyleId>
              </a:tblPr>
              <a:tblGrid>
                <a:gridCol w="4942400">
                  <a:extLst>
                    <a:ext uri="{9D8B030D-6E8A-4147-A177-3AD203B41FA5}">
                      <a16:colId xmlns:a16="http://schemas.microsoft.com/office/drawing/2014/main" val="20000"/>
                    </a:ext>
                  </a:extLst>
                </a:gridCol>
              </a:tblGrid>
              <a:tr h="2716150">
                <a:tc>
                  <a:txBody>
                    <a:bodyPr/>
                    <a:lstStyle/>
                    <a:p>
                      <a:pPr marL="0" marR="0" lvl="0" indent="0" algn="l" rtl="0">
                        <a:lnSpc>
                          <a:spcPct val="150000"/>
                        </a:lnSpc>
                        <a:spcBef>
                          <a:spcPts val="0"/>
                        </a:spcBef>
                        <a:spcAft>
                          <a:spcPts val="0"/>
                        </a:spcAft>
                        <a:buNone/>
                      </a:pPr>
                      <a:r>
                        <a:rPr lang="en" sz="2400" u="none" strike="noStrike" cap="none">
                          <a:solidFill>
                            <a:schemeClr val="accent2"/>
                          </a:solidFill>
                          <a:latin typeface="Trebuchet MS"/>
                          <a:ea typeface="Trebuchet MS"/>
                          <a:cs typeface="Trebuchet MS"/>
                          <a:sym typeface="Trebuchet MS"/>
                        </a:rPr>
                        <a:t>Research that focuses on:</a:t>
                      </a:r>
                      <a:endParaRPr sz="1100"/>
                    </a:p>
                    <a:p>
                      <a:pPr marL="342900" marR="0" lvl="0" indent="-171450" algn="l" rtl="0">
                        <a:spcBef>
                          <a:spcPts val="0"/>
                        </a:spcBef>
                        <a:spcAft>
                          <a:spcPts val="0"/>
                        </a:spcAft>
                        <a:buClr>
                          <a:srgbClr val="484848"/>
                        </a:buClr>
                        <a:buSzPts val="2100"/>
                        <a:buFont typeface="Arial"/>
                        <a:buChar char="•"/>
                      </a:pPr>
                      <a:r>
                        <a:rPr lang="en" sz="2100" u="none" strike="noStrike" cap="none">
                          <a:solidFill>
                            <a:srgbClr val="484848"/>
                          </a:solidFill>
                          <a:latin typeface="Trebuchet MS"/>
                          <a:ea typeface="Trebuchet MS"/>
                          <a:cs typeface="Trebuchet MS"/>
                          <a:sym typeface="Trebuchet MS"/>
                        </a:rPr>
                        <a:t>Children and adolescents from birth to 18 and their families</a:t>
                      </a:r>
                      <a:endParaRPr sz="1100"/>
                    </a:p>
                    <a:p>
                      <a:pPr marL="177800" marR="0" lvl="0" indent="0" algn="l" rtl="0">
                        <a:spcBef>
                          <a:spcPts val="0"/>
                        </a:spcBef>
                        <a:spcAft>
                          <a:spcPts val="0"/>
                        </a:spcAft>
                        <a:buClr>
                          <a:schemeClr val="dk1"/>
                        </a:buClr>
                        <a:buSzPts val="2100"/>
                        <a:buFont typeface="Arial"/>
                        <a:buNone/>
                      </a:pPr>
                      <a:endParaRPr sz="2100" u="none" strike="noStrike" cap="none">
                        <a:solidFill>
                          <a:srgbClr val="484848"/>
                        </a:solidFill>
                        <a:latin typeface="Trebuchet MS"/>
                        <a:ea typeface="Trebuchet MS"/>
                        <a:cs typeface="Trebuchet MS"/>
                        <a:sym typeface="Trebuchet MS"/>
                      </a:endParaRPr>
                    </a:p>
                    <a:p>
                      <a:pPr marL="342900" marR="0" lvl="0" indent="-171450" algn="l" rtl="0">
                        <a:spcBef>
                          <a:spcPts val="0"/>
                        </a:spcBef>
                        <a:spcAft>
                          <a:spcPts val="0"/>
                        </a:spcAft>
                        <a:buClr>
                          <a:srgbClr val="484848"/>
                        </a:buClr>
                        <a:buSzPts val="2100"/>
                        <a:buFont typeface="Arial"/>
                        <a:buChar char="•"/>
                      </a:pPr>
                      <a:r>
                        <a:rPr lang="en" sz="2100" u="none" strike="noStrike" cap="none">
                          <a:solidFill>
                            <a:srgbClr val="484848"/>
                          </a:solidFill>
                          <a:latin typeface="Trebuchet MS"/>
                          <a:ea typeface="Trebuchet MS"/>
                          <a:cs typeface="Trebuchet MS"/>
                          <a:sym typeface="Trebuchet MS"/>
                        </a:rPr>
                        <a:t>Populations and communities at highest risk for obesity and nutritional disparities.</a:t>
                      </a:r>
                      <a:endParaRPr sz="2100" u="none" strike="noStrike" cap="none">
                        <a:solidFill>
                          <a:srgbClr val="484848"/>
                        </a:solidFill>
                        <a:latin typeface="Trebuchet MS"/>
                        <a:ea typeface="Trebuchet MS"/>
                        <a:cs typeface="Trebuchet MS"/>
                        <a:sym typeface="Trebuchet MS"/>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608" name="Google Shape;608;p98"/>
          <p:cNvSpPr txBox="1"/>
          <p:nvPr/>
        </p:nvSpPr>
        <p:spPr>
          <a:xfrm>
            <a:off x="137160" y="4832211"/>
            <a:ext cx="777300" cy="284700"/>
          </a:xfrm>
          <a:prstGeom prst="rect">
            <a:avLst/>
          </a:prstGeom>
          <a:solidFill>
            <a:schemeClr val="accent2"/>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chemeClr val="lt1"/>
                </a:solidFill>
                <a:latin typeface="Trebuchet MS"/>
                <a:ea typeface="Trebuchet MS"/>
                <a:cs typeface="Trebuchet MS"/>
                <a:sym typeface="Trebuchet MS"/>
              </a:rPr>
              <a:t>GOAL 1</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9"/>
          <p:cNvSpPr txBox="1">
            <a:spLocks noGrp="1"/>
          </p:cNvSpPr>
          <p:nvPr>
            <p:ph type="title"/>
          </p:nvPr>
        </p:nvSpPr>
        <p:spPr>
          <a:xfrm>
            <a:off x="822960" y="214952"/>
            <a:ext cx="7052700" cy="1088100"/>
          </a:xfrm>
          <a:prstGeom prst="rect">
            <a:avLst/>
          </a:prstGeom>
          <a:noFill/>
          <a:ln>
            <a:noFill/>
          </a:ln>
        </p:spPr>
        <p:txBody>
          <a:bodyPr spcFirstLastPara="1" wrap="square" lIns="68575" tIns="34275" rIns="68575" bIns="34275" anchor="b" anchorCtr="0">
            <a:normAutofit/>
          </a:bodyPr>
          <a:lstStyle/>
          <a:p>
            <a:pPr marL="0" lvl="0" indent="0" algn="l" rtl="0">
              <a:lnSpc>
                <a:spcPct val="85000"/>
              </a:lnSpc>
              <a:spcBef>
                <a:spcPts val="0"/>
              </a:spcBef>
              <a:spcAft>
                <a:spcPts val="0"/>
              </a:spcAft>
              <a:buClr>
                <a:srgbClr val="484848"/>
              </a:buClr>
              <a:buSzPts val="2400"/>
              <a:buFont typeface="Trebuchet MS"/>
              <a:buNone/>
            </a:pPr>
            <a:r>
              <a:rPr lang="en" sz="2400"/>
              <a:t>Goal 2: Foster a Diverse Network of Researchers </a:t>
            </a:r>
            <a:endParaRPr/>
          </a:p>
        </p:txBody>
      </p:sp>
      <p:graphicFrame>
        <p:nvGraphicFramePr>
          <p:cNvPr id="615" name="Google Shape;615;p99"/>
          <p:cNvGraphicFramePr/>
          <p:nvPr/>
        </p:nvGraphicFramePr>
        <p:xfrm>
          <a:off x="822960" y="1613297"/>
          <a:ext cx="3000000" cy="3000000"/>
        </p:xfrm>
        <a:graphic>
          <a:graphicData uri="http://schemas.openxmlformats.org/drawingml/2006/table">
            <a:tbl>
              <a:tblPr firstRow="1" bandRow="1">
                <a:noFill/>
                <a:tableStyleId>{2A4E2A4F-3E72-4F42-BAF9-6A9D185312F2}</a:tableStyleId>
              </a:tblPr>
              <a:tblGrid>
                <a:gridCol w="2420300">
                  <a:extLst>
                    <a:ext uri="{9D8B030D-6E8A-4147-A177-3AD203B41FA5}">
                      <a16:colId xmlns:a16="http://schemas.microsoft.com/office/drawing/2014/main" val="20000"/>
                    </a:ext>
                  </a:extLst>
                </a:gridCol>
                <a:gridCol w="2688900">
                  <a:extLst>
                    <a:ext uri="{9D8B030D-6E8A-4147-A177-3AD203B41FA5}">
                      <a16:colId xmlns:a16="http://schemas.microsoft.com/office/drawing/2014/main" val="20001"/>
                    </a:ext>
                  </a:extLst>
                </a:gridCol>
                <a:gridCol w="2554600">
                  <a:extLst>
                    <a:ext uri="{9D8B030D-6E8A-4147-A177-3AD203B41FA5}">
                      <a16:colId xmlns:a16="http://schemas.microsoft.com/office/drawing/2014/main" val="20002"/>
                    </a:ext>
                  </a:extLst>
                </a:gridCol>
              </a:tblGrid>
              <a:tr h="305150">
                <a:tc>
                  <a:txBody>
                    <a:bodyPr/>
                    <a:lstStyle/>
                    <a:p>
                      <a:pPr marL="0" marR="0" lvl="0" indent="0" algn="ctr" rtl="0">
                        <a:spcBef>
                          <a:spcPts val="0"/>
                        </a:spcBef>
                        <a:spcAft>
                          <a:spcPts val="0"/>
                        </a:spcAft>
                        <a:buNone/>
                      </a:pPr>
                      <a:r>
                        <a:rPr lang="en" sz="1500" b="1" u="none" strike="noStrike" cap="none">
                          <a:solidFill>
                            <a:schemeClr val="accent2"/>
                          </a:solidFill>
                          <a:latin typeface="Trebuchet MS"/>
                          <a:ea typeface="Trebuchet MS"/>
                          <a:cs typeface="Trebuchet MS"/>
                          <a:sym typeface="Trebuchet MS"/>
                        </a:rPr>
                        <a:t>Meetings/Convenings</a:t>
                      </a:r>
                      <a:endParaRPr sz="1100"/>
                    </a:p>
                  </a:txBody>
                  <a:tcPr marL="68600" marR="68600" marT="34300" marB="34300">
                    <a:lnR w="38100" cap="flat" cmpd="sng">
                      <a:solidFill>
                        <a:srgbClr val="B9A38B"/>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500" b="1" u="none" strike="noStrike" cap="none">
                          <a:solidFill>
                            <a:schemeClr val="accent2"/>
                          </a:solidFill>
                          <a:latin typeface="Trebuchet MS"/>
                          <a:ea typeface="Trebuchet MS"/>
                          <a:cs typeface="Trebuchet MS"/>
                          <a:sym typeface="Trebuchet MS"/>
                        </a:rPr>
                        <a:t>Active Working Groups</a:t>
                      </a:r>
                      <a:endParaRPr sz="1100"/>
                    </a:p>
                  </a:txBody>
                  <a:tcPr marL="68600" marR="68600" marT="34300" marB="34300">
                    <a:lnL w="38100" cap="flat" cmpd="sng">
                      <a:solidFill>
                        <a:srgbClr val="B9A38B"/>
                      </a:solidFill>
                      <a:prstDash val="solid"/>
                      <a:round/>
                      <a:headEnd type="none" w="sm" len="sm"/>
                      <a:tailEnd type="none" w="sm" len="sm"/>
                    </a:lnL>
                    <a:lnR w="38100" cap="flat" cmpd="sng">
                      <a:solidFill>
                        <a:srgbClr val="B9A38B"/>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500" b="1" u="none" strike="noStrike" cap="none">
                          <a:solidFill>
                            <a:schemeClr val="accent2"/>
                          </a:solidFill>
                          <a:latin typeface="Trebuchet MS"/>
                          <a:ea typeface="Trebuchet MS"/>
                          <a:cs typeface="Trebuchet MS"/>
                          <a:sym typeface="Trebuchet MS"/>
                        </a:rPr>
                        <a:t>Building the Field</a:t>
                      </a:r>
                      <a:endParaRPr sz="1100"/>
                    </a:p>
                  </a:txBody>
                  <a:tcPr marL="68600" marR="68600" marT="34300" marB="34300">
                    <a:lnL w="38100" cap="flat" cmpd="sng">
                      <a:solidFill>
                        <a:srgbClr val="B9A38B"/>
                      </a:solidFill>
                      <a:prstDash val="solid"/>
                      <a:round/>
                      <a:headEnd type="none" w="sm" len="sm"/>
                      <a:tailEnd type="none" w="sm" len="sm"/>
                    </a:lnL>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769550">
                <a:tc>
                  <a:txBody>
                    <a:bodyPr/>
                    <a:lstStyle/>
                    <a:p>
                      <a:pPr marL="215900" marR="0" lvl="0" indent="-209550" algn="l" rtl="0">
                        <a:lnSpc>
                          <a:spcPct val="100000"/>
                        </a:lnSpc>
                        <a:spcBef>
                          <a:spcPts val="0"/>
                        </a:spcBef>
                        <a:spcAft>
                          <a:spcPts val="0"/>
                        </a:spcAft>
                        <a:buClr>
                          <a:schemeClr val="accent1"/>
                        </a:buClr>
                        <a:buSzPts val="1500"/>
                        <a:buFont typeface="Arial"/>
                        <a:buChar char="•"/>
                      </a:pPr>
                      <a:r>
                        <a:rPr lang="en" sz="1500" u="none" strike="noStrike" cap="none">
                          <a:solidFill>
                            <a:srgbClr val="484848"/>
                          </a:solidFill>
                          <a:latin typeface="Trebuchet MS"/>
                          <a:ea typeface="Trebuchet MS"/>
                          <a:cs typeface="Trebuchet MS"/>
                          <a:sym typeface="Trebuchet MS"/>
                        </a:rPr>
                        <a:t>HER Annual Grantee Meeting</a:t>
                      </a:r>
                      <a:endParaRPr sz="1100"/>
                    </a:p>
                    <a:p>
                      <a:pPr marL="215900" marR="0" lvl="0" indent="-209550" algn="l" rtl="0">
                        <a:lnSpc>
                          <a:spcPct val="150000"/>
                        </a:lnSpc>
                        <a:spcBef>
                          <a:spcPts val="0"/>
                        </a:spcBef>
                        <a:spcAft>
                          <a:spcPts val="0"/>
                        </a:spcAft>
                        <a:buClr>
                          <a:schemeClr val="accent1"/>
                        </a:buClr>
                        <a:buSzPts val="1500"/>
                        <a:buFont typeface="Arial"/>
                        <a:buChar char="•"/>
                      </a:pPr>
                      <a:r>
                        <a:rPr lang="en" sz="1500" u="none" strike="noStrike" cap="none">
                          <a:solidFill>
                            <a:srgbClr val="484848"/>
                          </a:solidFill>
                          <a:latin typeface="Trebuchet MS"/>
                          <a:ea typeface="Trebuchet MS"/>
                          <a:cs typeface="Trebuchet MS"/>
                          <a:sym typeface="Trebuchet MS"/>
                        </a:rPr>
                        <a:t>Topic-based convenings</a:t>
                      </a:r>
                      <a:endParaRPr sz="1100"/>
                    </a:p>
                    <a:p>
                      <a:pPr marL="215900" marR="0" lvl="0" indent="-209550" algn="l" rtl="0">
                        <a:lnSpc>
                          <a:spcPct val="150000"/>
                        </a:lnSpc>
                        <a:spcBef>
                          <a:spcPts val="0"/>
                        </a:spcBef>
                        <a:spcAft>
                          <a:spcPts val="0"/>
                        </a:spcAft>
                        <a:buClr>
                          <a:schemeClr val="accent1"/>
                        </a:buClr>
                        <a:buSzPts val="1500"/>
                        <a:buFont typeface="Arial"/>
                        <a:buChar char="•"/>
                      </a:pPr>
                      <a:r>
                        <a:rPr lang="en" sz="1500" u="none" strike="noStrike" cap="none">
                          <a:solidFill>
                            <a:srgbClr val="484848"/>
                          </a:solidFill>
                          <a:latin typeface="Trebuchet MS"/>
                          <a:ea typeface="Trebuchet MS"/>
                          <a:cs typeface="Trebuchet MS"/>
                          <a:sym typeface="Trebuchet MS"/>
                        </a:rPr>
                        <a:t>Expert Panels  </a:t>
                      </a:r>
                      <a:endParaRPr sz="1100"/>
                    </a:p>
                  </a:txBody>
                  <a:tcPr marL="68600" marR="68600" marT="34300" marB="34300">
                    <a:lnR w="38100" cap="flat" cmpd="sng">
                      <a:solidFill>
                        <a:srgbClr val="B9A38B"/>
                      </a:solidFill>
                      <a:prstDash val="solid"/>
                      <a:round/>
                      <a:headEnd type="none" w="sm" len="sm"/>
                      <a:tailEnd type="none" w="sm" len="sm"/>
                    </a:lnR>
                    <a:lnT w="9525" cap="flat" cmpd="sng">
                      <a:solidFill>
                        <a:srgbClr val="000000">
                          <a:alpha val="0"/>
                        </a:srgbClr>
                      </a:solidFill>
                      <a:prstDash val="solid"/>
                      <a:round/>
                      <a:headEnd type="none" w="sm" len="sm"/>
                      <a:tailEnd type="none" w="sm" len="sm"/>
                    </a:lnT>
                  </a:tcPr>
                </a:tc>
                <a:tc>
                  <a:txBody>
                    <a:bodyPr/>
                    <a:lstStyle/>
                    <a:p>
                      <a:pPr marL="177800" marR="0" lvl="0" indent="-171450" algn="l" rtl="0">
                        <a:lnSpc>
                          <a:spcPct val="150000"/>
                        </a:lnSpc>
                        <a:spcBef>
                          <a:spcPts val="0"/>
                        </a:spcBef>
                        <a:spcAft>
                          <a:spcPts val="0"/>
                        </a:spcAft>
                        <a:buClr>
                          <a:schemeClr val="accent1"/>
                        </a:buClr>
                        <a:buSzPts val="1500"/>
                        <a:buFont typeface="Arial"/>
                        <a:buChar char="•"/>
                      </a:pPr>
                      <a:r>
                        <a:rPr lang="en" sz="1500" u="none" strike="noStrike" cap="none">
                          <a:solidFill>
                            <a:srgbClr val="0070C0"/>
                          </a:solidFill>
                          <a:latin typeface="Trebuchet MS"/>
                          <a:ea typeface="Trebuchet MS"/>
                          <a:cs typeface="Trebuchet MS"/>
                          <a:sym typeface="Trebuchet MS"/>
                        </a:rPr>
                        <a:t>Early Stage Investigator</a:t>
                      </a:r>
                      <a:endParaRPr sz="1100"/>
                    </a:p>
                    <a:p>
                      <a:pPr marL="177800" marR="0" lvl="0" indent="-171450" algn="l" rtl="0">
                        <a:lnSpc>
                          <a:spcPct val="150000"/>
                        </a:lnSpc>
                        <a:spcBef>
                          <a:spcPts val="0"/>
                        </a:spcBef>
                        <a:spcAft>
                          <a:spcPts val="0"/>
                        </a:spcAft>
                        <a:buClr>
                          <a:schemeClr val="accent1"/>
                        </a:buClr>
                        <a:buSzPts val="1500"/>
                        <a:buFont typeface="Arial"/>
                        <a:buChar char="•"/>
                      </a:pPr>
                      <a:r>
                        <a:rPr lang="en" sz="1500" u="none" strike="noStrike" cap="none">
                          <a:solidFill>
                            <a:srgbClr val="0070C0"/>
                          </a:solidFill>
                          <a:latin typeface="Trebuchet MS"/>
                          <a:ea typeface="Trebuchet MS"/>
                          <a:cs typeface="Trebuchet MS"/>
                          <a:sym typeface="Trebuchet MS"/>
                        </a:rPr>
                        <a:t>Food Labeling</a:t>
                      </a:r>
                      <a:endParaRPr sz="1500" u="none" strike="noStrike" cap="none">
                        <a:solidFill>
                          <a:srgbClr val="0070C0"/>
                        </a:solidFill>
                        <a:latin typeface="Trebuchet MS"/>
                        <a:ea typeface="Trebuchet MS"/>
                        <a:cs typeface="Trebuchet MS"/>
                        <a:sym typeface="Trebuchet MS"/>
                      </a:endParaRPr>
                    </a:p>
                    <a:p>
                      <a:pPr marL="177800" marR="0" lvl="0" indent="-171450" algn="l" rtl="0">
                        <a:lnSpc>
                          <a:spcPct val="150000"/>
                        </a:lnSpc>
                        <a:spcBef>
                          <a:spcPts val="0"/>
                        </a:spcBef>
                        <a:spcAft>
                          <a:spcPts val="0"/>
                        </a:spcAft>
                        <a:buClr>
                          <a:schemeClr val="accent1"/>
                        </a:buClr>
                        <a:buSzPts val="1500"/>
                        <a:buFont typeface="Trebuchet MS"/>
                        <a:buChar char="•"/>
                      </a:pPr>
                      <a:r>
                        <a:rPr lang="en" sz="1500">
                          <a:solidFill>
                            <a:srgbClr val="0070C0"/>
                          </a:solidFill>
                          <a:latin typeface="Trebuchet MS"/>
                          <a:ea typeface="Trebuchet MS"/>
                          <a:cs typeface="Trebuchet MS"/>
                          <a:sym typeface="Trebuchet MS"/>
                        </a:rPr>
                        <a:t>Strategic Research Collaborative</a:t>
                      </a:r>
                      <a:endParaRPr sz="1500">
                        <a:solidFill>
                          <a:srgbClr val="0070C0"/>
                        </a:solidFill>
                        <a:latin typeface="Trebuchet MS"/>
                        <a:ea typeface="Trebuchet MS"/>
                        <a:cs typeface="Trebuchet MS"/>
                        <a:sym typeface="Trebuchet MS"/>
                      </a:endParaRPr>
                    </a:p>
                    <a:p>
                      <a:pPr marL="177800" marR="0" lvl="0" indent="-171450" algn="l" rtl="0">
                        <a:lnSpc>
                          <a:spcPct val="150000"/>
                        </a:lnSpc>
                        <a:spcBef>
                          <a:spcPts val="0"/>
                        </a:spcBef>
                        <a:spcAft>
                          <a:spcPts val="0"/>
                        </a:spcAft>
                        <a:buClr>
                          <a:schemeClr val="accent1"/>
                        </a:buClr>
                        <a:buSzPts val="1500"/>
                        <a:buFont typeface="Arial"/>
                        <a:buChar char="•"/>
                      </a:pPr>
                      <a:r>
                        <a:rPr lang="en" sz="1500" u="none" strike="noStrike" cap="none">
                          <a:solidFill>
                            <a:srgbClr val="484848"/>
                          </a:solidFill>
                          <a:latin typeface="Trebuchet MS"/>
                          <a:ea typeface="Trebuchet MS"/>
                          <a:cs typeface="Trebuchet MS"/>
                          <a:sym typeface="Trebuchet MS"/>
                        </a:rPr>
                        <a:t>Healthy Food Retail </a:t>
                      </a:r>
                      <a:endParaRPr sz="1100"/>
                    </a:p>
                    <a:p>
                      <a:pPr marL="177800" marR="0" lvl="0" indent="-171450" algn="l" rtl="0">
                        <a:lnSpc>
                          <a:spcPct val="150000"/>
                        </a:lnSpc>
                        <a:spcBef>
                          <a:spcPts val="0"/>
                        </a:spcBef>
                        <a:spcAft>
                          <a:spcPts val="0"/>
                        </a:spcAft>
                        <a:buClr>
                          <a:schemeClr val="accent1"/>
                        </a:buClr>
                        <a:buSzPts val="1500"/>
                        <a:buFont typeface="Arial"/>
                        <a:buChar char="•"/>
                      </a:pPr>
                      <a:r>
                        <a:rPr lang="en" sz="1500" u="none" strike="noStrike" cap="none">
                          <a:solidFill>
                            <a:srgbClr val="484848"/>
                          </a:solidFill>
                          <a:latin typeface="Trebuchet MS"/>
                          <a:ea typeface="Trebuchet MS"/>
                          <a:cs typeface="Trebuchet MS"/>
                          <a:sym typeface="Trebuchet MS"/>
                        </a:rPr>
                        <a:t>WIC Learning Collaborative</a:t>
                      </a:r>
                      <a:endParaRPr sz="1100"/>
                    </a:p>
                    <a:p>
                      <a:pPr marL="177800" marR="0" lvl="0" indent="-171450" algn="l" rtl="0">
                        <a:lnSpc>
                          <a:spcPct val="150000"/>
                        </a:lnSpc>
                        <a:spcBef>
                          <a:spcPts val="0"/>
                        </a:spcBef>
                        <a:spcAft>
                          <a:spcPts val="0"/>
                        </a:spcAft>
                        <a:buClr>
                          <a:schemeClr val="accent1"/>
                        </a:buClr>
                        <a:buSzPts val="1500"/>
                        <a:buFont typeface="Arial"/>
                        <a:buChar char="•"/>
                      </a:pPr>
                      <a:r>
                        <a:rPr lang="en" sz="1500" u="none" strike="noStrike" cap="none">
                          <a:solidFill>
                            <a:srgbClr val="484848"/>
                          </a:solidFill>
                          <a:latin typeface="Trebuchet MS"/>
                          <a:ea typeface="Trebuchet MS"/>
                          <a:cs typeface="Trebuchet MS"/>
                          <a:sym typeface="Trebuchet MS"/>
                        </a:rPr>
                        <a:t>Early Childhood</a:t>
                      </a:r>
                      <a:endParaRPr sz="1100"/>
                    </a:p>
                    <a:p>
                      <a:pPr marL="177800" marR="0" lvl="0" indent="-171450" algn="l" rtl="0">
                        <a:lnSpc>
                          <a:spcPct val="150000"/>
                        </a:lnSpc>
                        <a:spcBef>
                          <a:spcPts val="0"/>
                        </a:spcBef>
                        <a:spcAft>
                          <a:spcPts val="0"/>
                        </a:spcAft>
                        <a:buClr>
                          <a:schemeClr val="accent1"/>
                        </a:buClr>
                        <a:buSzPts val="1500"/>
                        <a:buFont typeface="Arial"/>
                        <a:buChar char="•"/>
                      </a:pPr>
                      <a:r>
                        <a:rPr lang="en" sz="1500" u="none" strike="noStrike" cap="none">
                          <a:solidFill>
                            <a:srgbClr val="484848"/>
                          </a:solidFill>
                          <a:latin typeface="Trebuchet MS"/>
                          <a:ea typeface="Trebuchet MS"/>
                          <a:cs typeface="Trebuchet MS"/>
                          <a:sym typeface="Trebuchet MS"/>
                        </a:rPr>
                        <a:t>Resilient Food Systems </a:t>
                      </a:r>
                      <a:endParaRPr sz="1100"/>
                    </a:p>
                  </a:txBody>
                  <a:tcPr marL="68600" marR="68600" marT="34300" marB="34300">
                    <a:lnL w="38100" cap="flat" cmpd="sng">
                      <a:solidFill>
                        <a:srgbClr val="B9A38B"/>
                      </a:solidFill>
                      <a:prstDash val="solid"/>
                      <a:round/>
                      <a:headEnd type="none" w="sm" len="sm"/>
                      <a:tailEnd type="none" w="sm" len="sm"/>
                    </a:lnL>
                    <a:lnR w="38100" cap="flat" cmpd="sng">
                      <a:solidFill>
                        <a:srgbClr val="B9A38B"/>
                      </a:solidFill>
                      <a:prstDash val="solid"/>
                      <a:round/>
                      <a:headEnd type="none" w="sm" len="sm"/>
                      <a:tailEnd type="none" w="sm" len="sm"/>
                    </a:lnR>
                    <a:lnT w="9525" cap="flat" cmpd="sng">
                      <a:solidFill>
                        <a:srgbClr val="000000">
                          <a:alpha val="0"/>
                        </a:srgbClr>
                      </a:solidFill>
                      <a:prstDash val="solid"/>
                      <a:round/>
                      <a:headEnd type="none" w="sm" len="sm"/>
                      <a:tailEnd type="none" w="sm" len="sm"/>
                    </a:lnT>
                  </a:tcPr>
                </a:tc>
                <a:tc>
                  <a:txBody>
                    <a:bodyPr/>
                    <a:lstStyle/>
                    <a:p>
                      <a:pPr marL="177800" marR="0" lvl="0" indent="-171450" algn="l" rtl="0">
                        <a:lnSpc>
                          <a:spcPct val="150000"/>
                        </a:lnSpc>
                        <a:spcBef>
                          <a:spcPts val="0"/>
                        </a:spcBef>
                        <a:spcAft>
                          <a:spcPts val="0"/>
                        </a:spcAft>
                        <a:buClr>
                          <a:schemeClr val="accent1"/>
                        </a:buClr>
                        <a:buSzPts val="1500"/>
                        <a:buFont typeface="Arial"/>
                        <a:buChar char="•"/>
                      </a:pPr>
                      <a:r>
                        <a:rPr lang="en" sz="1500" u="none" strike="noStrike" cap="none">
                          <a:solidFill>
                            <a:srgbClr val="484848"/>
                          </a:solidFill>
                          <a:latin typeface="Trebuchet MS"/>
                          <a:ea typeface="Trebuchet MS"/>
                          <a:cs typeface="Trebuchet MS"/>
                          <a:sym typeface="Trebuchet MS"/>
                        </a:rPr>
                        <a:t>Facilitating connections </a:t>
                      </a:r>
                      <a:endParaRPr sz="1100"/>
                    </a:p>
                    <a:p>
                      <a:pPr marL="177800" marR="0" lvl="0" indent="-171450" algn="l" rtl="0">
                        <a:lnSpc>
                          <a:spcPct val="150000"/>
                        </a:lnSpc>
                        <a:spcBef>
                          <a:spcPts val="0"/>
                        </a:spcBef>
                        <a:spcAft>
                          <a:spcPts val="0"/>
                        </a:spcAft>
                        <a:buClr>
                          <a:schemeClr val="accent1"/>
                        </a:buClr>
                        <a:buSzPts val="1500"/>
                        <a:buFont typeface="Arial"/>
                        <a:buChar char="•"/>
                      </a:pPr>
                      <a:r>
                        <a:rPr lang="en" sz="1500" u="none" strike="noStrike" cap="none">
                          <a:solidFill>
                            <a:srgbClr val="484848"/>
                          </a:solidFill>
                          <a:latin typeface="Trebuchet MS"/>
                          <a:ea typeface="Trebuchet MS"/>
                          <a:cs typeface="Trebuchet MS"/>
                          <a:sym typeface="Trebuchet MS"/>
                        </a:rPr>
                        <a:t>Training &amp; Technical assistance </a:t>
                      </a:r>
                      <a:endParaRPr sz="1100"/>
                    </a:p>
                  </a:txBody>
                  <a:tcPr marL="68600" marR="68600" marT="34300" marB="34300">
                    <a:lnL w="38100" cap="flat" cmpd="sng">
                      <a:solidFill>
                        <a:srgbClr val="B9A38B"/>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616" name="Google Shape;616;p99"/>
          <p:cNvSpPr txBox="1"/>
          <p:nvPr/>
        </p:nvSpPr>
        <p:spPr>
          <a:xfrm>
            <a:off x="137160" y="4832211"/>
            <a:ext cx="777300" cy="284700"/>
          </a:xfrm>
          <a:prstGeom prst="rect">
            <a:avLst/>
          </a:prstGeom>
          <a:solidFill>
            <a:schemeClr val="accent2"/>
          </a:solid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a:solidFill>
                  <a:schemeClr val="lt1"/>
                </a:solidFill>
                <a:latin typeface="Trebuchet MS"/>
                <a:ea typeface="Trebuchet MS"/>
                <a:cs typeface="Trebuchet MS"/>
                <a:sym typeface="Trebuchet MS"/>
              </a:rPr>
              <a:t>GOAL 2</a:t>
            </a:r>
            <a:endParaRPr sz="1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trospect">
  <a:themeElements>
    <a:clrScheme name="Custom 12">
      <a:dk1>
        <a:srgbClr val="0C0C0C"/>
      </a:dk1>
      <a:lt1>
        <a:srgbClr val="FFFFFF"/>
      </a:lt1>
      <a:dk2>
        <a:srgbClr val="07341E"/>
      </a:dk2>
      <a:lt2>
        <a:srgbClr val="E2D9CF"/>
      </a:lt2>
      <a:accent1>
        <a:srgbClr val="E84D24"/>
      </a:accent1>
      <a:accent2>
        <a:srgbClr val="008342"/>
      </a:accent2>
      <a:accent3>
        <a:srgbClr val="51909D"/>
      </a:accent3>
      <a:accent4>
        <a:srgbClr val="EAA03C"/>
      </a:accent4>
      <a:accent5>
        <a:srgbClr val="E71717"/>
      </a:accent5>
      <a:accent6>
        <a:srgbClr val="70AD47"/>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Retrospect">
  <a:themeElements>
    <a:clrScheme name="Custom 12">
      <a:dk1>
        <a:srgbClr val="0C0C0C"/>
      </a:dk1>
      <a:lt1>
        <a:srgbClr val="FFFFFF"/>
      </a:lt1>
      <a:dk2>
        <a:srgbClr val="07341E"/>
      </a:dk2>
      <a:lt2>
        <a:srgbClr val="E2D9CF"/>
      </a:lt2>
      <a:accent1>
        <a:srgbClr val="E84D24"/>
      </a:accent1>
      <a:accent2>
        <a:srgbClr val="008342"/>
      </a:accent2>
      <a:accent3>
        <a:srgbClr val="51909D"/>
      </a:accent3>
      <a:accent4>
        <a:srgbClr val="EAA03C"/>
      </a:accent4>
      <a:accent5>
        <a:srgbClr val="E71717"/>
      </a:accent5>
      <a:accent6>
        <a:srgbClr val="70AD47"/>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1685</Words>
  <Application>Microsoft Office PowerPoint</Application>
  <PresentationFormat>On-screen Show (16:9)</PresentationFormat>
  <Paragraphs>239</Paragraphs>
  <Slides>33</Slides>
  <Notes>33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33</vt:i4>
      </vt:variant>
    </vt:vector>
  </HeadingPairs>
  <TitlesOfParts>
    <vt:vector size="49" baseType="lpstr">
      <vt:lpstr>Roboto Medium</vt:lpstr>
      <vt:lpstr>Roboto</vt:lpstr>
      <vt:lpstr>Arial</vt:lpstr>
      <vt:lpstr>Times New Roman</vt:lpstr>
      <vt:lpstr>Avenir</vt:lpstr>
      <vt:lpstr>Trebuchet MS</vt:lpstr>
      <vt:lpstr>Oswald</vt:lpstr>
      <vt:lpstr>Calibri</vt:lpstr>
      <vt:lpstr>Average</vt:lpstr>
      <vt:lpstr>Simple Light</vt:lpstr>
      <vt:lpstr>Office Theme</vt:lpstr>
      <vt:lpstr>Office Theme</vt:lpstr>
      <vt:lpstr>Slate</vt:lpstr>
      <vt:lpstr>Office Theme</vt:lpstr>
      <vt:lpstr>Retrospect</vt:lpstr>
      <vt:lpstr>1_Retrospect</vt:lpstr>
      <vt:lpstr>Summer Speaker Series for Students 2025  (The contents and findings of this presentation are those of the speakers and do not represent the official views of the Centers for Disease Control &amp; Prevention or Department of Health and Human Services.)</vt:lpstr>
      <vt:lpstr>Getting Started!</vt:lpstr>
      <vt:lpstr>NOPREN HER Summer Series for Students</vt:lpstr>
      <vt:lpstr>NOPREN HER Summer Series for Students Agenda</vt:lpstr>
      <vt:lpstr>Student Presentations!</vt:lpstr>
      <vt:lpstr>  Healthy Eating Research</vt:lpstr>
      <vt:lpstr>Program goals</vt:lpstr>
      <vt:lpstr>Goal 1: Build a Research Base </vt:lpstr>
      <vt:lpstr>Goal 2: Foster a Diverse Network of Researchers </vt:lpstr>
      <vt:lpstr>Goal 3: Research Translation &amp; Dissemination</vt:lpstr>
      <vt:lpstr>Contact</vt:lpstr>
      <vt:lpstr>NOPREN</vt:lpstr>
      <vt:lpstr>Nutrition and Obesity Policy Research and Evaluation Network (NOPREN): What is it? </vt:lpstr>
      <vt:lpstr>Work Groups</vt:lpstr>
      <vt:lpstr>Ways to Engage with NOPREN</vt:lpstr>
      <vt:lpstr>Session 1: Policy Systems and Environmental Strategies to Support Young Children's Diet and Health </vt:lpstr>
      <vt:lpstr>Policy Systems and Environmental Strategies to Support Young Children's Diet and Health</vt:lpstr>
      <vt:lpstr>Introductions</vt:lpstr>
      <vt:lpstr>NOPREN/HER Early Childhood Work Group</vt:lpstr>
      <vt:lpstr>Session Objectives</vt:lpstr>
      <vt:lpstr>PSE</vt:lpstr>
      <vt:lpstr>Individual focused change vs. PSE Change</vt:lpstr>
      <vt:lpstr>Early Care and Education Settings can Impact Young Children’s Nutrition and Food Security</vt:lpstr>
      <vt:lpstr>The ECE Setting Directly Influences Young Children’s Behaviors and Can Have Ripple Effects</vt:lpstr>
      <vt:lpstr>Center for Disease and Control’s Spectrum of Opportunities for Obesity Prevention in the Early Care and Education (ECE) Setting &amp; High Impact Obesity Prevention Standards</vt:lpstr>
      <vt:lpstr>State Licensing Regulations</vt:lpstr>
      <vt:lpstr>National Trends in Child Care Regulations 2010-2018</vt:lpstr>
      <vt:lpstr>What are other policies, systems, and environments that impact young children’s healthy eating?  Please enter responses in the chat</vt:lpstr>
      <vt:lpstr>Live, Love, Learn Framework</vt:lpstr>
      <vt:lpstr>Girl with environmental factors</vt:lpstr>
      <vt:lpstr>Q &amp; A </vt:lpstr>
      <vt:lpstr>Breakout Rooms</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Tong, Jennifer</cp:lastModifiedBy>
  <cp:revision>2</cp:revision>
  <dcterms:modified xsi:type="dcterms:W3CDTF">2025-12-11T19:36:05Z</dcterms:modified>
</cp:coreProperties>
</file>