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3.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17.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18.xml" ContentType="application/vnd.openxmlformats-officedocument.presentationml.tags+xml"/>
  <Override PartName="/ppt/notesSlides/notesSlide42.xml" ContentType="application/vnd.openxmlformats-officedocument.presentationml.notesSlide+xml"/>
  <Override PartName="/ppt/tags/tag19.xml" ContentType="application/vnd.openxmlformats-officedocument.presentationml.tags+xml"/>
  <Override PartName="/ppt/notesSlides/notesSlide43.xml" ContentType="application/vnd.openxmlformats-officedocument.presentationml.notesSlide+xml"/>
  <Override PartName="/ppt/tags/tag20.xml" ContentType="application/vnd.openxmlformats-officedocument.presentationml.tags+xml"/>
  <Override PartName="/ppt/notesSlides/notesSlide4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9" r:id="rId1"/>
    <p:sldMasterId id="2147483711" r:id="rId2"/>
    <p:sldMasterId id="2147484211" r:id="rId3"/>
  </p:sldMasterIdLst>
  <p:notesMasterIdLst>
    <p:notesMasterId r:id="rId56"/>
  </p:notesMasterIdLst>
  <p:handoutMasterIdLst>
    <p:handoutMasterId r:id="rId57"/>
  </p:handoutMasterIdLst>
  <p:sldIdLst>
    <p:sldId id="256" r:id="rId4"/>
    <p:sldId id="257" r:id="rId5"/>
    <p:sldId id="258" r:id="rId6"/>
    <p:sldId id="260" r:id="rId7"/>
    <p:sldId id="2055" r:id="rId8"/>
    <p:sldId id="4432" r:id="rId9"/>
    <p:sldId id="4379" r:id="rId10"/>
    <p:sldId id="283" r:id="rId11"/>
    <p:sldId id="4434" r:id="rId12"/>
    <p:sldId id="4431" r:id="rId13"/>
    <p:sldId id="2030" r:id="rId14"/>
    <p:sldId id="4411" r:id="rId15"/>
    <p:sldId id="4435" r:id="rId16"/>
    <p:sldId id="4415" r:id="rId17"/>
    <p:sldId id="4436" r:id="rId18"/>
    <p:sldId id="4447" r:id="rId19"/>
    <p:sldId id="4448" r:id="rId20"/>
    <p:sldId id="4449" r:id="rId21"/>
    <p:sldId id="316" r:id="rId22"/>
    <p:sldId id="4891" r:id="rId23"/>
    <p:sldId id="1997" r:id="rId24"/>
    <p:sldId id="4887" r:id="rId25"/>
    <p:sldId id="4892" r:id="rId26"/>
    <p:sldId id="2067" r:id="rId27"/>
    <p:sldId id="4889" r:id="rId28"/>
    <p:sldId id="4863" r:id="rId29"/>
    <p:sldId id="285" r:id="rId30"/>
    <p:sldId id="4418" r:id="rId31"/>
    <p:sldId id="4419" r:id="rId32"/>
    <p:sldId id="292" r:id="rId33"/>
    <p:sldId id="293" r:id="rId34"/>
    <p:sldId id="4416" r:id="rId35"/>
    <p:sldId id="4893" r:id="rId36"/>
    <p:sldId id="4890" r:id="rId37"/>
    <p:sldId id="2066" r:id="rId38"/>
    <p:sldId id="4870" r:id="rId39"/>
    <p:sldId id="4871" r:id="rId40"/>
    <p:sldId id="4872" r:id="rId41"/>
    <p:sldId id="4874" r:id="rId42"/>
    <p:sldId id="4877" r:id="rId43"/>
    <p:sldId id="4879" r:id="rId44"/>
    <p:sldId id="4880" r:id="rId45"/>
    <p:sldId id="4881" r:id="rId46"/>
    <p:sldId id="4882" r:id="rId47"/>
    <p:sldId id="4883" r:id="rId48"/>
    <p:sldId id="4884" r:id="rId49"/>
    <p:sldId id="4885" r:id="rId50"/>
    <p:sldId id="4469" r:id="rId51"/>
    <p:sldId id="264" r:id="rId52"/>
    <p:sldId id="265" r:id="rId53"/>
    <p:sldId id="262" r:id="rId54"/>
    <p:sldId id="4886" r:id="rId5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26">
          <p15:clr>
            <a:srgbClr val="A4A3A4"/>
          </p15:clr>
        </p15:guide>
        <p15:guide id="2" orient="horz" pos="2548">
          <p15:clr>
            <a:srgbClr val="A4A3A4"/>
          </p15:clr>
        </p15:guide>
        <p15:guide id="3" orient="horz" pos="1620">
          <p15:clr>
            <a:srgbClr val="A4A3A4"/>
          </p15:clr>
        </p15:guide>
        <p15:guide id="4" orient="horz" pos="613">
          <p15:clr>
            <a:srgbClr val="A4A3A4"/>
          </p15:clr>
        </p15:guide>
        <p15:guide id="5" orient="horz" pos="754">
          <p15:clr>
            <a:srgbClr val="A4A3A4"/>
          </p15:clr>
        </p15:guide>
        <p15:guide id="6" orient="horz" pos="2887">
          <p15:clr>
            <a:srgbClr val="A4A3A4"/>
          </p15:clr>
        </p15:guide>
        <p15:guide id="7" pos="5674">
          <p15:clr>
            <a:srgbClr val="A4A3A4"/>
          </p15:clr>
        </p15:guide>
        <p15:guide id="8" pos="3663">
          <p15:clr>
            <a:srgbClr val="A4A3A4"/>
          </p15:clr>
        </p15:guide>
        <p15:guide id="9" pos="259">
          <p15:clr>
            <a:srgbClr val="A4A3A4"/>
          </p15:clr>
        </p15:guide>
        <p15:guide id="10" pos="2880">
          <p15:clr>
            <a:srgbClr val="A4A3A4"/>
          </p15:clr>
        </p15:guide>
        <p15:guide id="11" pos="8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6140"/>
    <a:srgbClr val="0072CE"/>
    <a:srgbClr val="BEDB90"/>
    <a:srgbClr val="457833"/>
    <a:srgbClr val="2468AA"/>
    <a:srgbClr val="B9861F"/>
    <a:srgbClr val="717171"/>
    <a:srgbClr val="C2501E"/>
    <a:srgbClr val="052C72"/>
    <a:srgbClr val="C1510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38" autoAdjust="0"/>
    <p:restoredTop sz="78096" autoAdjust="0"/>
  </p:normalViewPr>
  <p:slideViewPr>
    <p:cSldViewPr snapToGrid="0" snapToObjects="1">
      <p:cViewPr varScale="1">
        <p:scale>
          <a:sx n="166" d="100"/>
          <a:sy n="166" d="100"/>
        </p:scale>
        <p:origin x="576" y="96"/>
      </p:cViewPr>
      <p:guideLst>
        <p:guide orient="horz" pos="926"/>
        <p:guide orient="horz" pos="2548"/>
        <p:guide orient="horz" pos="1620"/>
        <p:guide orient="horz" pos="613"/>
        <p:guide orient="horz" pos="754"/>
        <p:guide orient="horz" pos="2887"/>
        <p:guide pos="5674"/>
        <p:guide pos="3663"/>
        <p:guide pos="259"/>
        <p:guide pos="2880"/>
        <p:guide pos="86"/>
      </p:guideLst>
    </p:cSldViewPr>
  </p:slideViewPr>
  <p:outlineViewPr>
    <p:cViewPr>
      <p:scale>
        <a:sx n="33" d="100"/>
        <a:sy n="33" d="100"/>
      </p:scale>
      <p:origin x="0" y="0"/>
    </p:cViewPr>
  </p:outlineViewPr>
  <p:notesTextViewPr>
    <p:cViewPr>
      <p:scale>
        <a:sx n="105" d="100"/>
        <a:sy n="105" d="100"/>
      </p:scale>
      <p:origin x="0" y="0"/>
    </p:cViewPr>
  </p:notesTextViewPr>
  <p:sorterViewPr>
    <p:cViewPr varScale="1">
      <p:scale>
        <a:sx n="100" d="100"/>
        <a:sy n="100" d="100"/>
      </p:scale>
      <p:origin x="0" y="0"/>
    </p:cViewPr>
  </p:sorterViewPr>
  <p:notesViewPr>
    <p:cSldViewPr snapToGrid="0" snapToObjects="1">
      <p:cViewPr varScale="1">
        <p:scale>
          <a:sx n="82" d="100"/>
          <a:sy n="82" d="100"/>
        </p:scale>
        <p:origin x="3992" y="1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tableStyles" Target="tableStyle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handoutMaster" Target="handoutMasters/handout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oleObject" Target="file:///\\Users\elsie\Desktop\Chapters\Chapter%204_Resilience\Resilience%20attibutes_Figure%20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4938188362167385"/>
          <c:y val="3.0907565140956859E-2"/>
          <c:w val="0.72449882864831461"/>
          <c:h val="0.83097322988923061"/>
        </c:manualLayout>
      </c:layout>
      <c:barChart>
        <c:barDir val="bar"/>
        <c:grouping val="clustered"/>
        <c:varyColors val="0"/>
        <c:ser>
          <c:idx val="0"/>
          <c:order val="0"/>
          <c:tx>
            <c:strRef>
              <c:f>Sheet1!$B$18</c:f>
              <c:strCache>
                <c:ptCount val="1"/>
                <c:pt idx="0">
                  <c:v>During COVID-19</c:v>
                </c:pt>
              </c:strCache>
            </c:strRef>
          </c:tx>
          <c:spPr>
            <a:solidFill>
              <a:schemeClr val="dk1">
                <a:tint val="88500"/>
              </a:schemeClr>
            </a:solidFill>
            <a:ln>
              <a:noFill/>
            </a:ln>
            <a:effectLst/>
          </c:spPr>
          <c:invertIfNegative val="0"/>
          <c:cat>
            <c:strRef>
              <c:f>Sheet1!$A$19:$A$30</c:f>
              <c:strCache>
                <c:ptCount val="12"/>
                <c:pt idx="0">
                  <c:v>Daily</c:v>
                </c:pt>
                <c:pt idx="1">
                  <c:v>A few times/week</c:v>
                </c:pt>
                <c:pt idx="2">
                  <c:v>A few times/month</c:v>
                </c:pt>
                <c:pt idx="3">
                  <c:v>A few times/year</c:v>
                </c:pt>
                <c:pt idx="4">
                  <c:v>Never</c:v>
                </c:pt>
                <c:pt idx="7">
                  <c:v>Daily</c:v>
                </c:pt>
                <c:pt idx="8">
                  <c:v>A few times/week</c:v>
                </c:pt>
                <c:pt idx="9">
                  <c:v>A few times/month</c:v>
                </c:pt>
                <c:pt idx="10">
                  <c:v>A few times/year</c:v>
                </c:pt>
                <c:pt idx="11">
                  <c:v>Never</c:v>
                </c:pt>
              </c:strCache>
            </c:strRef>
          </c:cat>
          <c:val>
            <c:numRef>
              <c:f>Sheet1!$B$19:$B$30</c:f>
              <c:numCache>
                <c:formatCode>General</c:formatCode>
                <c:ptCount val="12"/>
                <c:pt idx="0">
                  <c:v>4</c:v>
                </c:pt>
                <c:pt idx="1">
                  <c:v>3</c:v>
                </c:pt>
                <c:pt idx="2">
                  <c:v>0</c:v>
                </c:pt>
                <c:pt idx="3">
                  <c:v>1</c:v>
                </c:pt>
                <c:pt idx="4">
                  <c:v>0</c:v>
                </c:pt>
                <c:pt idx="6">
                  <c:v>0</c:v>
                </c:pt>
                <c:pt idx="7">
                  <c:v>4</c:v>
                </c:pt>
                <c:pt idx="8">
                  <c:v>3</c:v>
                </c:pt>
                <c:pt idx="9">
                  <c:v>1</c:v>
                </c:pt>
                <c:pt idx="10">
                  <c:v>0</c:v>
                </c:pt>
                <c:pt idx="11">
                  <c:v>0</c:v>
                </c:pt>
              </c:numCache>
            </c:numRef>
          </c:val>
          <c:extLst>
            <c:ext xmlns:c16="http://schemas.microsoft.com/office/drawing/2014/chart" uri="{C3380CC4-5D6E-409C-BE32-E72D297353CC}">
              <c16:uniqueId val="{00000000-70FA-2547-9BAA-0117CBACF6F9}"/>
            </c:ext>
          </c:extLst>
        </c:ser>
        <c:ser>
          <c:idx val="1"/>
          <c:order val="1"/>
          <c:tx>
            <c:strRef>
              <c:f>Sheet1!$C$18</c:f>
              <c:strCache>
                <c:ptCount val="1"/>
                <c:pt idx="0">
                  <c:v>Prior to COVID-19</c:v>
                </c:pt>
              </c:strCache>
            </c:strRef>
          </c:tx>
          <c:spPr>
            <a:solidFill>
              <a:schemeClr val="dk1">
                <a:tint val="55000"/>
              </a:schemeClr>
            </a:solidFill>
            <a:ln>
              <a:noFill/>
            </a:ln>
            <a:effectLst/>
          </c:spPr>
          <c:invertIfNegative val="0"/>
          <c:cat>
            <c:strRef>
              <c:f>Sheet1!$A$19:$A$30</c:f>
              <c:strCache>
                <c:ptCount val="12"/>
                <c:pt idx="0">
                  <c:v>Daily</c:v>
                </c:pt>
                <c:pt idx="1">
                  <c:v>A few times/week</c:v>
                </c:pt>
                <c:pt idx="2">
                  <c:v>A few times/month</c:v>
                </c:pt>
                <c:pt idx="3">
                  <c:v>A few times/year</c:v>
                </c:pt>
                <c:pt idx="4">
                  <c:v>Never</c:v>
                </c:pt>
                <c:pt idx="7">
                  <c:v>Daily</c:v>
                </c:pt>
                <c:pt idx="8">
                  <c:v>A few times/week</c:v>
                </c:pt>
                <c:pt idx="9">
                  <c:v>A few times/month</c:v>
                </c:pt>
                <c:pt idx="10">
                  <c:v>A few times/year</c:v>
                </c:pt>
                <c:pt idx="11">
                  <c:v>Never</c:v>
                </c:pt>
              </c:strCache>
            </c:strRef>
          </c:cat>
          <c:val>
            <c:numRef>
              <c:f>Sheet1!$C$19:$C$30</c:f>
              <c:numCache>
                <c:formatCode>General</c:formatCode>
                <c:ptCount val="12"/>
                <c:pt idx="0">
                  <c:v>0</c:v>
                </c:pt>
                <c:pt idx="1">
                  <c:v>2</c:v>
                </c:pt>
                <c:pt idx="2">
                  <c:v>4</c:v>
                </c:pt>
                <c:pt idx="3">
                  <c:v>2</c:v>
                </c:pt>
                <c:pt idx="4">
                  <c:v>0</c:v>
                </c:pt>
                <c:pt idx="6">
                  <c:v>0</c:v>
                </c:pt>
                <c:pt idx="7">
                  <c:v>0</c:v>
                </c:pt>
                <c:pt idx="8">
                  <c:v>0</c:v>
                </c:pt>
                <c:pt idx="9">
                  <c:v>5</c:v>
                </c:pt>
                <c:pt idx="10">
                  <c:v>3</c:v>
                </c:pt>
                <c:pt idx="11">
                  <c:v>0</c:v>
                </c:pt>
              </c:numCache>
            </c:numRef>
          </c:val>
          <c:extLst>
            <c:ext xmlns:c16="http://schemas.microsoft.com/office/drawing/2014/chart" uri="{C3380CC4-5D6E-409C-BE32-E72D297353CC}">
              <c16:uniqueId val="{00000001-70FA-2547-9BAA-0117CBACF6F9}"/>
            </c:ext>
          </c:extLst>
        </c:ser>
        <c:dLbls>
          <c:showLegendKey val="0"/>
          <c:showVal val="0"/>
          <c:showCatName val="0"/>
          <c:showSerName val="0"/>
          <c:showPercent val="0"/>
          <c:showBubbleSize val="0"/>
        </c:dLbls>
        <c:gapWidth val="182"/>
        <c:axId val="740914959"/>
        <c:axId val="740673967"/>
      </c:barChart>
      <c:catAx>
        <c:axId val="74091495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Georgia" panose="02040502050405020303" pitchFamily="18" charset="0"/>
                <a:ea typeface="+mn-ea"/>
                <a:cs typeface="Times New Roman" panose="02020603050405020304" pitchFamily="18" charset="0"/>
              </a:defRPr>
            </a:pPr>
            <a:endParaRPr lang="en-US"/>
          </a:p>
        </c:txPr>
        <c:crossAx val="740673967"/>
        <c:crosses val="autoZero"/>
        <c:auto val="1"/>
        <c:lblAlgn val="ctr"/>
        <c:lblOffset val="100"/>
        <c:noMultiLvlLbl val="0"/>
      </c:catAx>
      <c:valAx>
        <c:axId val="740673967"/>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7409149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Georgia" panose="02040502050405020303"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1AA698-3425-461D-9743-0E9127F1885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AE384FE-3EC5-436D-9246-CA59F047A9AA}">
      <dgm:prSet/>
      <dgm:spPr/>
      <dgm:t>
        <a:bodyPr/>
        <a:lstStyle/>
        <a:p>
          <a:pPr>
            <a:lnSpc>
              <a:spcPct val="100000"/>
            </a:lnSpc>
          </a:pPr>
          <a:r>
            <a:rPr lang="en-US" dirty="0"/>
            <a:t>Explore the concept of food system resilience</a:t>
          </a:r>
        </a:p>
      </dgm:t>
    </dgm:pt>
    <dgm:pt modelId="{C0B42C0B-B9DF-437A-A018-0378BD2A51D8}" type="parTrans" cxnId="{36EEC2F1-F929-48F0-8377-83C6038E6E15}">
      <dgm:prSet/>
      <dgm:spPr/>
      <dgm:t>
        <a:bodyPr/>
        <a:lstStyle/>
        <a:p>
          <a:endParaRPr lang="en-US"/>
        </a:p>
      </dgm:t>
    </dgm:pt>
    <dgm:pt modelId="{467B3FD4-FC60-4BC7-8BEF-BB5AAC8D9CA5}" type="sibTrans" cxnId="{36EEC2F1-F929-48F0-8377-83C6038E6E15}">
      <dgm:prSet/>
      <dgm:spPr/>
      <dgm:t>
        <a:bodyPr/>
        <a:lstStyle/>
        <a:p>
          <a:endParaRPr lang="en-US"/>
        </a:p>
      </dgm:t>
    </dgm:pt>
    <dgm:pt modelId="{56D7FF6C-04F8-42E7-8B7C-AF5008F272A4}">
      <dgm:prSet/>
      <dgm:spPr/>
      <dgm:t>
        <a:bodyPr/>
        <a:lstStyle/>
        <a:p>
          <a:pPr>
            <a:lnSpc>
              <a:spcPct val="100000"/>
            </a:lnSpc>
          </a:pPr>
          <a:r>
            <a:rPr lang="en-US" dirty="0"/>
            <a:t>Apply food system resilience concepts </a:t>
          </a:r>
        </a:p>
      </dgm:t>
    </dgm:pt>
    <dgm:pt modelId="{DE8280F1-9BE2-44B7-B7AF-EC78D4546691}" type="parTrans" cxnId="{AFDF0986-4470-477B-BF9C-2F113F3960F2}">
      <dgm:prSet/>
      <dgm:spPr/>
      <dgm:t>
        <a:bodyPr/>
        <a:lstStyle/>
        <a:p>
          <a:endParaRPr lang="en-US"/>
        </a:p>
      </dgm:t>
    </dgm:pt>
    <dgm:pt modelId="{6372AAB5-7546-42F9-9414-08F4BCD8800A}" type="sibTrans" cxnId="{AFDF0986-4470-477B-BF9C-2F113F3960F2}">
      <dgm:prSet/>
      <dgm:spPr/>
      <dgm:t>
        <a:bodyPr/>
        <a:lstStyle/>
        <a:p>
          <a:endParaRPr lang="en-US"/>
        </a:p>
      </dgm:t>
    </dgm:pt>
    <dgm:pt modelId="{578AF64B-F254-41AF-B9A1-D8FF9F05B984}">
      <dgm:prSet/>
      <dgm:spPr/>
      <dgm:t>
        <a:bodyPr/>
        <a:lstStyle/>
        <a:p>
          <a:pPr>
            <a:lnSpc>
              <a:spcPct val="100000"/>
            </a:lnSpc>
          </a:pPr>
          <a:r>
            <a:rPr lang="en-US" dirty="0"/>
            <a:t>Discuss current policy, research, and practice opportunities and challenges</a:t>
          </a:r>
        </a:p>
      </dgm:t>
    </dgm:pt>
    <dgm:pt modelId="{BD4C0456-4D1A-4ECC-93F4-ED49AAEBD74D}" type="parTrans" cxnId="{4975A62D-55C7-46DB-AA09-B9583C265128}">
      <dgm:prSet/>
      <dgm:spPr/>
      <dgm:t>
        <a:bodyPr/>
        <a:lstStyle/>
        <a:p>
          <a:endParaRPr lang="en-US"/>
        </a:p>
      </dgm:t>
    </dgm:pt>
    <dgm:pt modelId="{292137EA-10A0-41C1-9696-CA5EA644DFF8}" type="sibTrans" cxnId="{4975A62D-55C7-46DB-AA09-B9583C265128}">
      <dgm:prSet/>
      <dgm:spPr/>
      <dgm:t>
        <a:bodyPr/>
        <a:lstStyle/>
        <a:p>
          <a:endParaRPr lang="en-US"/>
        </a:p>
      </dgm:t>
    </dgm:pt>
    <dgm:pt modelId="{765DC34F-CF13-6540-BCD0-497EF4CE0D9E}">
      <dgm:prSet/>
      <dgm:spPr/>
      <dgm:t>
        <a:bodyPr/>
        <a:lstStyle/>
        <a:p>
          <a:pPr>
            <a:lnSpc>
              <a:spcPct val="100000"/>
            </a:lnSpc>
          </a:pPr>
          <a:r>
            <a:rPr lang="en-US" dirty="0"/>
            <a:t>Example: Local government food system resilience work</a:t>
          </a:r>
        </a:p>
      </dgm:t>
    </dgm:pt>
    <dgm:pt modelId="{96C87D97-BF21-2B43-9A29-8C3CC888C8D2}" type="parTrans" cxnId="{326FA34E-BCA6-B349-913C-038FB4E5A93A}">
      <dgm:prSet/>
      <dgm:spPr/>
      <dgm:t>
        <a:bodyPr/>
        <a:lstStyle/>
        <a:p>
          <a:endParaRPr lang="en-US"/>
        </a:p>
      </dgm:t>
    </dgm:pt>
    <dgm:pt modelId="{4E864F90-1151-8F40-A917-794EC3F2F133}" type="sibTrans" cxnId="{326FA34E-BCA6-B349-913C-038FB4E5A93A}">
      <dgm:prSet/>
      <dgm:spPr/>
      <dgm:t>
        <a:bodyPr/>
        <a:lstStyle/>
        <a:p>
          <a:endParaRPr lang="en-US"/>
        </a:p>
      </dgm:t>
    </dgm:pt>
    <dgm:pt modelId="{627D603C-B3FA-4C95-8464-71F5B1159E25}" type="pres">
      <dgm:prSet presAssocID="{6E1AA698-3425-461D-9743-0E9127F1885C}" presName="root" presStyleCnt="0">
        <dgm:presLayoutVars>
          <dgm:dir/>
          <dgm:resizeHandles val="exact"/>
        </dgm:presLayoutVars>
      </dgm:prSet>
      <dgm:spPr/>
    </dgm:pt>
    <dgm:pt modelId="{5271E3E9-FC3E-45A3-AB67-3D3EACB214F4}" type="pres">
      <dgm:prSet presAssocID="{EAE384FE-3EC5-436D-9246-CA59F047A9AA}" presName="compNode" presStyleCnt="0"/>
      <dgm:spPr/>
    </dgm:pt>
    <dgm:pt modelId="{0AE35E25-A553-4AD9-985A-DE379572D0E4}" type="pres">
      <dgm:prSet presAssocID="{EAE384FE-3EC5-436D-9246-CA59F047A9AA}" presName="bgRect" presStyleLbl="bgShp" presStyleIdx="0" presStyleCnt="4"/>
      <dgm:spPr/>
    </dgm:pt>
    <dgm:pt modelId="{0B66EC7A-58D3-4D4B-8026-D292CDB878ED}" type="pres">
      <dgm:prSet presAssocID="{EAE384FE-3EC5-436D-9246-CA59F047A9A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ork and knife"/>
        </a:ext>
      </dgm:extLst>
    </dgm:pt>
    <dgm:pt modelId="{93D8E328-938A-464E-9FC0-A91AEA5BDE5B}" type="pres">
      <dgm:prSet presAssocID="{EAE384FE-3EC5-436D-9246-CA59F047A9AA}" presName="spaceRect" presStyleCnt="0"/>
      <dgm:spPr/>
    </dgm:pt>
    <dgm:pt modelId="{908B3597-577A-4DC3-8DC0-AAA60BF4293A}" type="pres">
      <dgm:prSet presAssocID="{EAE384FE-3EC5-436D-9246-CA59F047A9AA}" presName="parTx" presStyleLbl="revTx" presStyleIdx="0" presStyleCnt="4">
        <dgm:presLayoutVars>
          <dgm:chMax val="0"/>
          <dgm:chPref val="0"/>
        </dgm:presLayoutVars>
      </dgm:prSet>
      <dgm:spPr/>
    </dgm:pt>
    <dgm:pt modelId="{DD25A550-52A0-45BC-96BE-024658EF9411}" type="pres">
      <dgm:prSet presAssocID="{467B3FD4-FC60-4BC7-8BEF-BB5AAC8D9CA5}" presName="sibTrans" presStyleCnt="0"/>
      <dgm:spPr/>
    </dgm:pt>
    <dgm:pt modelId="{8A054062-F169-4CE0-93F6-96B80F0F4205}" type="pres">
      <dgm:prSet presAssocID="{56D7FF6C-04F8-42E7-8B7C-AF5008F272A4}" presName="compNode" presStyleCnt="0"/>
      <dgm:spPr/>
    </dgm:pt>
    <dgm:pt modelId="{37BACF77-2FD9-4B09-B063-EF32BDFAFF77}" type="pres">
      <dgm:prSet presAssocID="{56D7FF6C-04F8-42E7-8B7C-AF5008F272A4}" presName="bgRect" presStyleLbl="bgShp" presStyleIdx="1" presStyleCnt="4"/>
      <dgm:spPr/>
    </dgm:pt>
    <dgm:pt modelId="{7E63A64A-6E74-44B4-9614-B683E46C0F0D}" type="pres">
      <dgm:prSet presAssocID="{56D7FF6C-04F8-42E7-8B7C-AF5008F272A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D875311B-9F8B-4689-917F-BC60C94F2CC4}" type="pres">
      <dgm:prSet presAssocID="{56D7FF6C-04F8-42E7-8B7C-AF5008F272A4}" presName="spaceRect" presStyleCnt="0"/>
      <dgm:spPr/>
    </dgm:pt>
    <dgm:pt modelId="{DD93E633-C881-4DFD-9054-36A3E0CC77A3}" type="pres">
      <dgm:prSet presAssocID="{56D7FF6C-04F8-42E7-8B7C-AF5008F272A4}" presName="parTx" presStyleLbl="revTx" presStyleIdx="1" presStyleCnt="4">
        <dgm:presLayoutVars>
          <dgm:chMax val="0"/>
          <dgm:chPref val="0"/>
        </dgm:presLayoutVars>
      </dgm:prSet>
      <dgm:spPr/>
    </dgm:pt>
    <dgm:pt modelId="{AB31012B-0BE2-4ED9-9B7D-852FC33D7832}" type="pres">
      <dgm:prSet presAssocID="{6372AAB5-7546-42F9-9414-08F4BCD8800A}" presName="sibTrans" presStyleCnt="0"/>
      <dgm:spPr/>
    </dgm:pt>
    <dgm:pt modelId="{DB231F02-37FA-F340-9002-F6F4562B7104}" type="pres">
      <dgm:prSet presAssocID="{765DC34F-CF13-6540-BCD0-497EF4CE0D9E}" presName="compNode" presStyleCnt="0"/>
      <dgm:spPr/>
    </dgm:pt>
    <dgm:pt modelId="{9EFD28D7-7692-3549-8048-FC7F67173899}" type="pres">
      <dgm:prSet presAssocID="{765DC34F-CF13-6540-BCD0-497EF4CE0D9E}" presName="bgRect" presStyleLbl="bgShp" presStyleIdx="2" presStyleCnt="4"/>
      <dgm:spPr/>
    </dgm:pt>
    <dgm:pt modelId="{30E624D8-5E0A-3245-9227-41E49443416F}" type="pres">
      <dgm:prSet presAssocID="{765DC34F-CF13-6540-BCD0-497EF4CE0D9E}"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ank outline"/>
        </a:ext>
      </dgm:extLst>
    </dgm:pt>
    <dgm:pt modelId="{1AAEA5AC-5C77-E149-9E2C-17222D0DC43E}" type="pres">
      <dgm:prSet presAssocID="{765DC34F-CF13-6540-BCD0-497EF4CE0D9E}" presName="spaceRect" presStyleCnt="0"/>
      <dgm:spPr/>
    </dgm:pt>
    <dgm:pt modelId="{C688320F-2AEC-1C4A-A191-23ACA83F9CC6}" type="pres">
      <dgm:prSet presAssocID="{765DC34F-CF13-6540-BCD0-497EF4CE0D9E}" presName="parTx" presStyleLbl="revTx" presStyleIdx="2" presStyleCnt="4">
        <dgm:presLayoutVars>
          <dgm:chMax val="0"/>
          <dgm:chPref val="0"/>
        </dgm:presLayoutVars>
      </dgm:prSet>
      <dgm:spPr/>
    </dgm:pt>
    <dgm:pt modelId="{5A915C11-A170-EA40-9368-89474361089D}" type="pres">
      <dgm:prSet presAssocID="{4E864F90-1151-8F40-A917-794EC3F2F133}" presName="sibTrans" presStyleCnt="0"/>
      <dgm:spPr/>
    </dgm:pt>
    <dgm:pt modelId="{664A2C1A-2D66-4944-9D40-9819E3D9BFEC}" type="pres">
      <dgm:prSet presAssocID="{578AF64B-F254-41AF-B9A1-D8FF9F05B984}" presName="compNode" presStyleCnt="0"/>
      <dgm:spPr/>
    </dgm:pt>
    <dgm:pt modelId="{D0EA26FB-31A9-46F1-B039-332637D915C5}" type="pres">
      <dgm:prSet presAssocID="{578AF64B-F254-41AF-B9A1-D8FF9F05B984}" presName="bgRect" presStyleLbl="bgShp" presStyleIdx="3" presStyleCnt="4"/>
      <dgm:spPr/>
    </dgm:pt>
    <dgm:pt modelId="{4D18C7E8-7432-41EE-93C2-A617D38A52F1}" type="pres">
      <dgm:prSet presAssocID="{578AF64B-F254-41AF-B9A1-D8FF9F05B98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Questions"/>
        </a:ext>
      </dgm:extLst>
    </dgm:pt>
    <dgm:pt modelId="{9857B3ED-3191-4313-B9BC-E539F197522D}" type="pres">
      <dgm:prSet presAssocID="{578AF64B-F254-41AF-B9A1-D8FF9F05B984}" presName="spaceRect" presStyleCnt="0"/>
      <dgm:spPr/>
    </dgm:pt>
    <dgm:pt modelId="{078E07E9-FA73-4664-B454-64676A4E5922}" type="pres">
      <dgm:prSet presAssocID="{578AF64B-F254-41AF-B9A1-D8FF9F05B984}" presName="parTx" presStyleLbl="revTx" presStyleIdx="3" presStyleCnt="4">
        <dgm:presLayoutVars>
          <dgm:chMax val="0"/>
          <dgm:chPref val="0"/>
        </dgm:presLayoutVars>
      </dgm:prSet>
      <dgm:spPr/>
    </dgm:pt>
  </dgm:ptLst>
  <dgm:cxnLst>
    <dgm:cxn modelId="{4975A62D-55C7-46DB-AA09-B9583C265128}" srcId="{6E1AA698-3425-461D-9743-0E9127F1885C}" destId="{578AF64B-F254-41AF-B9A1-D8FF9F05B984}" srcOrd="3" destOrd="0" parTransId="{BD4C0456-4D1A-4ECC-93F4-ED49AAEBD74D}" sibTransId="{292137EA-10A0-41C1-9696-CA5EA644DFF8}"/>
    <dgm:cxn modelId="{D00F823F-7B08-46CB-BB85-6B7BF208D03F}" type="presOf" srcId="{6E1AA698-3425-461D-9743-0E9127F1885C}" destId="{627D603C-B3FA-4C95-8464-71F5B1159E25}" srcOrd="0" destOrd="0" presId="urn:microsoft.com/office/officeart/2018/2/layout/IconVerticalSolidList"/>
    <dgm:cxn modelId="{326FA34E-BCA6-B349-913C-038FB4E5A93A}" srcId="{6E1AA698-3425-461D-9743-0E9127F1885C}" destId="{765DC34F-CF13-6540-BCD0-497EF4CE0D9E}" srcOrd="2" destOrd="0" parTransId="{96C87D97-BF21-2B43-9A29-8C3CC888C8D2}" sibTransId="{4E864F90-1151-8F40-A917-794EC3F2F133}"/>
    <dgm:cxn modelId="{B32F6D70-38BA-42C4-A3CF-104E87F015C5}" type="presOf" srcId="{EAE384FE-3EC5-436D-9246-CA59F047A9AA}" destId="{908B3597-577A-4DC3-8DC0-AAA60BF4293A}" srcOrd="0" destOrd="0" presId="urn:microsoft.com/office/officeart/2018/2/layout/IconVerticalSolidList"/>
    <dgm:cxn modelId="{C6BC7378-61E5-4145-B42F-6E9E148C7700}" type="presOf" srcId="{578AF64B-F254-41AF-B9A1-D8FF9F05B984}" destId="{078E07E9-FA73-4664-B454-64676A4E5922}" srcOrd="0" destOrd="0" presId="urn:microsoft.com/office/officeart/2018/2/layout/IconVerticalSolidList"/>
    <dgm:cxn modelId="{AFDF0986-4470-477B-BF9C-2F113F3960F2}" srcId="{6E1AA698-3425-461D-9743-0E9127F1885C}" destId="{56D7FF6C-04F8-42E7-8B7C-AF5008F272A4}" srcOrd="1" destOrd="0" parTransId="{DE8280F1-9BE2-44B7-B7AF-EC78D4546691}" sibTransId="{6372AAB5-7546-42F9-9414-08F4BCD8800A}"/>
    <dgm:cxn modelId="{CDCCADDD-429A-9441-8BCB-053F00E25A8B}" type="presOf" srcId="{765DC34F-CF13-6540-BCD0-497EF4CE0D9E}" destId="{C688320F-2AEC-1C4A-A191-23ACA83F9CC6}" srcOrd="0" destOrd="0" presId="urn:microsoft.com/office/officeart/2018/2/layout/IconVerticalSolidList"/>
    <dgm:cxn modelId="{F184E5E7-4D93-4F23-A524-C05CBC4DC62E}" type="presOf" srcId="{56D7FF6C-04F8-42E7-8B7C-AF5008F272A4}" destId="{DD93E633-C881-4DFD-9054-36A3E0CC77A3}" srcOrd="0" destOrd="0" presId="urn:microsoft.com/office/officeart/2018/2/layout/IconVerticalSolidList"/>
    <dgm:cxn modelId="{36EEC2F1-F929-48F0-8377-83C6038E6E15}" srcId="{6E1AA698-3425-461D-9743-0E9127F1885C}" destId="{EAE384FE-3EC5-436D-9246-CA59F047A9AA}" srcOrd="0" destOrd="0" parTransId="{C0B42C0B-B9DF-437A-A018-0378BD2A51D8}" sibTransId="{467B3FD4-FC60-4BC7-8BEF-BB5AAC8D9CA5}"/>
    <dgm:cxn modelId="{DE5888CC-6FF6-4ECD-9CA5-B2149AF826BE}" type="presParOf" srcId="{627D603C-B3FA-4C95-8464-71F5B1159E25}" destId="{5271E3E9-FC3E-45A3-AB67-3D3EACB214F4}" srcOrd="0" destOrd="0" presId="urn:microsoft.com/office/officeart/2018/2/layout/IconVerticalSolidList"/>
    <dgm:cxn modelId="{5E3CB275-D3FC-4CB1-9035-9F74C06F66E1}" type="presParOf" srcId="{5271E3E9-FC3E-45A3-AB67-3D3EACB214F4}" destId="{0AE35E25-A553-4AD9-985A-DE379572D0E4}" srcOrd="0" destOrd="0" presId="urn:microsoft.com/office/officeart/2018/2/layout/IconVerticalSolidList"/>
    <dgm:cxn modelId="{EA0B5554-CE3D-48C4-8A63-166EFF34EF62}" type="presParOf" srcId="{5271E3E9-FC3E-45A3-AB67-3D3EACB214F4}" destId="{0B66EC7A-58D3-4D4B-8026-D292CDB878ED}" srcOrd="1" destOrd="0" presId="urn:microsoft.com/office/officeart/2018/2/layout/IconVerticalSolidList"/>
    <dgm:cxn modelId="{B9D301AF-BAC5-4D5E-9A26-01C10B4F2F11}" type="presParOf" srcId="{5271E3E9-FC3E-45A3-AB67-3D3EACB214F4}" destId="{93D8E328-938A-464E-9FC0-A91AEA5BDE5B}" srcOrd="2" destOrd="0" presId="urn:microsoft.com/office/officeart/2018/2/layout/IconVerticalSolidList"/>
    <dgm:cxn modelId="{3D68DEAC-6A22-45D9-ACB7-F2CB9B29EDF3}" type="presParOf" srcId="{5271E3E9-FC3E-45A3-AB67-3D3EACB214F4}" destId="{908B3597-577A-4DC3-8DC0-AAA60BF4293A}" srcOrd="3" destOrd="0" presId="urn:microsoft.com/office/officeart/2018/2/layout/IconVerticalSolidList"/>
    <dgm:cxn modelId="{1FCEE9DD-24B3-4FD4-A30C-265F9BA55C32}" type="presParOf" srcId="{627D603C-B3FA-4C95-8464-71F5B1159E25}" destId="{DD25A550-52A0-45BC-96BE-024658EF9411}" srcOrd="1" destOrd="0" presId="urn:microsoft.com/office/officeart/2018/2/layout/IconVerticalSolidList"/>
    <dgm:cxn modelId="{819634D2-0F9A-4D7A-8C10-9FCF2F44766B}" type="presParOf" srcId="{627D603C-B3FA-4C95-8464-71F5B1159E25}" destId="{8A054062-F169-4CE0-93F6-96B80F0F4205}" srcOrd="2" destOrd="0" presId="urn:microsoft.com/office/officeart/2018/2/layout/IconVerticalSolidList"/>
    <dgm:cxn modelId="{7E7DB3E2-65AF-4CC5-BF3B-DEA7B5A14D85}" type="presParOf" srcId="{8A054062-F169-4CE0-93F6-96B80F0F4205}" destId="{37BACF77-2FD9-4B09-B063-EF32BDFAFF77}" srcOrd="0" destOrd="0" presId="urn:microsoft.com/office/officeart/2018/2/layout/IconVerticalSolidList"/>
    <dgm:cxn modelId="{47764BCA-920D-47B3-B9F0-A7DD702420FA}" type="presParOf" srcId="{8A054062-F169-4CE0-93F6-96B80F0F4205}" destId="{7E63A64A-6E74-44B4-9614-B683E46C0F0D}" srcOrd="1" destOrd="0" presId="urn:microsoft.com/office/officeart/2018/2/layout/IconVerticalSolidList"/>
    <dgm:cxn modelId="{0B541B3E-5F02-4313-8A9E-89318C4D2258}" type="presParOf" srcId="{8A054062-F169-4CE0-93F6-96B80F0F4205}" destId="{D875311B-9F8B-4689-917F-BC60C94F2CC4}" srcOrd="2" destOrd="0" presId="urn:microsoft.com/office/officeart/2018/2/layout/IconVerticalSolidList"/>
    <dgm:cxn modelId="{56A22203-B2F4-40DC-9074-9FDAFD666B8E}" type="presParOf" srcId="{8A054062-F169-4CE0-93F6-96B80F0F4205}" destId="{DD93E633-C881-4DFD-9054-36A3E0CC77A3}" srcOrd="3" destOrd="0" presId="urn:microsoft.com/office/officeart/2018/2/layout/IconVerticalSolidList"/>
    <dgm:cxn modelId="{096BB40D-A168-45A1-AD27-C6D5C92BDE27}" type="presParOf" srcId="{627D603C-B3FA-4C95-8464-71F5B1159E25}" destId="{AB31012B-0BE2-4ED9-9B7D-852FC33D7832}" srcOrd="3" destOrd="0" presId="urn:microsoft.com/office/officeart/2018/2/layout/IconVerticalSolidList"/>
    <dgm:cxn modelId="{A24A13DA-0815-7740-83B1-76E8DF76E093}" type="presParOf" srcId="{627D603C-B3FA-4C95-8464-71F5B1159E25}" destId="{DB231F02-37FA-F340-9002-F6F4562B7104}" srcOrd="4" destOrd="0" presId="urn:microsoft.com/office/officeart/2018/2/layout/IconVerticalSolidList"/>
    <dgm:cxn modelId="{B668B29A-1254-0946-8B1C-F8964DE60B17}" type="presParOf" srcId="{DB231F02-37FA-F340-9002-F6F4562B7104}" destId="{9EFD28D7-7692-3549-8048-FC7F67173899}" srcOrd="0" destOrd="0" presId="urn:microsoft.com/office/officeart/2018/2/layout/IconVerticalSolidList"/>
    <dgm:cxn modelId="{7F1FE113-FC48-7040-9147-F9FF302AD868}" type="presParOf" srcId="{DB231F02-37FA-F340-9002-F6F4562B7104}" destId="{30E624D8-5E0A-3245-9227-41E49443416F}" srcOrd="1" destOrd="0" presId="urn:microsoft.com/office/officeart/2018/2/layout/IconVerticalSolidList"/>
    <dgm:cxn modelId="{BF354BBC-05F6-B441-8CF0-09D592F425B1}" type="presParOf" srcId="{DB231F02-37FA-F340-9002-F6F4562B7104}" destId="{1AAEA5AC-5C77-E149-9E2C-17222D0DC43E}" srcOrd="2" destOrd="0" presId="urn:microsoft.com/office/officeart/2018/2/layout/IconVerticalSolidList"/>
    <dgm:cxn modelId="{E9AC1561-1351-1646-896A-9B11F43B5B3B}" type="presParOf" srcId="{DB231F02-37FA-F340-9002-F6F4562B7104}" destId="{C688320F-2AEC-1C4A-A191-23ACA83F9CC6}" srcOrd="3" destOrd="0" presId="urn:microsoft.com/office/officeart/2018/2/layout/IconVerticalSolidList"/>
    <dgm:cxn modelId="{89E5DB3C-290C-3A45-9CDF-229B5BEE584C}" type="presParOf" srcId="{627D603C-B3FA-4C95-8464-71F5B1159E25}" destId="{5A915C11-A170-EA40-9368-89474361089D}" srcOrd="5" destOrd="0" presId="urn:microsoft.com/office/officeart/2018/2/layout/IconVerticalSolidList"/>
    <dgm:cxn modelId="{43CAAF8D-3A4F-4795-9D36-CC805D4CE8A7}" type="presParOf" srcId="{627D603C-B3FA-4C95-8464-71F5B1159E25}" destId="{664A2C1A-2D66-4944-9D40-9819E3D9BFEC}" srcOrd="6" destOrd="0" presId="urn:microsoft.com/office/officeart/2018/2/layout/IconVerticalSolidList"/>
    <dgm:cxn modelId="{B8BB163D-1EB4-48C7-BD79-1639705DDDFD}" type="presParOf" srcId="{664A2C1A-2D66-4944-9D40-9819E3D9BFEC}" destId="{D0EA26FB-31A9-46F1-B039-332637D915C5}" srcOrd="0" destOrd="0" presId="urn:microsoft.com/office/officeart/2018/2/layout/IconVerticalSolidList"/>
    <dgm:cxn modelId="{845874C9-B928-4E32-825B-A2F8FE10D185}" type="presParOf" srcId="{664A2C1A-2D66-4944-9D40-9819E3D9BFEC}" destId="{4D18C7E8-7432-41EE-93C2-A617D38A52F1}" srcOrd="1" destOrd="0" presId="urn:microsoft.com/office/officeart/2018/2/layout/IconVerticalSolidList"/>
    <dgm:cxn modelId="{DA706772-5E8B-4905-96A2-1576DA6D8B4C}" type="presParOf" srcId="{664A2C1A-2D66-4944-9D40-9819E3D9BFEC}" destId="{9857B3ED-3191-4313-B9BC-E539F197522D}" srcOrd="2" destOrd="0" presId="urn:microsoft.com/office/officeart/2018/2/layout/IconVerticalSolidList"/>
    <dgm:cxn modelId="{4F3B3758-122F-4EB7-95A0-92133273E1C3}" type="presParOf" srcId="{664A2C1A-2D66-4944-9D40-9819E3D9BFEC}" destId="{078E07E9-FA73-4664-B454-64676A4E592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C7C24E-EC35-9A4A-9B05-F8141A73806E}" type="doc">
      <dgm:prSet loTypeId="urn:microsoft.com/office/officeart/2005/8/layout/lProcess2" loCatId="" qsTypeId="urn:microsoft.com/office/officeart/2005/8/quickstyle/simple1" qsCatId="simple" csTypeId="urn:microsoft.com/office/officeart/2005/8/colors/accent0_1" csCatId="mainScheme" phldr="1"/>
      <dgm:spPr/>
      <dgm:t>
        <a:bodyPr/>
        <a:lstStyle/>
        <a:p>
          <a:endParaRPr lang="en-US"/>
        </a:p>
      </dgm:t>
    </dgm:pt>
    <dgm:pt modelId="{6AE5CBDF-1475-584A-B8F3-6216FE7162E2}">
      <dgm:prSet phldrT="[Text]" custT="1"/>
      <dgm:spPr/>
      <dgm:t>
        <a:bodyPr/>
        <a:lstStyle/>
        <a:p>
          <a:pPr algn="ctr"/>
          <a:r>
            <a:rPr lang="en-US" sz="2400" dirty="0">
              <a:latin typeface="+mn-lt"/>
            </a:rPr>
            <a:t>Resilience</a:t>
          </a:r>
          <a:endParaRPr lang="en-US" sz="1200" dirty="0">
            <a:latin typeface="+mn-lt"/>
          </a:endParaRPr>
        </a:p>
      </dgm:t>
    </dgm:pt>
    <dgm:pt modelId="{B88547A7-0984-4941-9650-AAD2BFBF0C59}" type="parTrans" cxnId="{A207CF28-9FD5-7E4A-A0A1-E46128967228}">
      <dgm:prSet/>
      <dgm:spPr/>
      <dgm:t>
        <a:bodyPr/>
        <a:lstStyle/>
        <a:p>
          <a:endParaRPr lang="en-US"/>
        </a:p>
      </dgm:t>
    </dgm:pt>
    <dgm:pt modelId="{6BB2BA43-979C-CD4B-B0BF-101B1E90E517}" type="sibTrans" cxnId="{A207CF28-9FD5-7E4A-A0A1-E46128967228}">
      <dgm:prSet/>
      <dgm:spPr/>
      <dgm:t>
        <a:bodyPr/>
        <a:lstStyle/>
        <a:p>
          <a:endParaRPr lang="en-US"/>
        </a:p>
      </dgm:t>
    </dgm:pt>
    <dgm:pt modelId="{411B0E8A-69C6-A345-88F4-1DF86AC70D53}">
      <dgm:prSet phldrT="[Text]" custT="1"/>
      <dgm:spPr/>
      <dgm:t>
        <a:bodyPr/>
        <a:lstStyle/>
        <a:p>
          <a:r>
            <a:rPr lang="en-US" sz="1200" dirty="0">
              <a:latin typeface="+mn-lt"/>
            </a:rPr>
            <a:t>"The capacity to deal with change and continue to develop"</a:t>
          </a:r>
          <a:endParaRPr lang="en-US" sz="1200" baseline="30000" dirty="0">
            <a:latin typeface="+mn-lt"/>
          </a:endParaRPr>
        </a:p>
      </dgm:t>
    </dgm:pt>
    <dgm:pt modelId="{F3B32D65-09FC-8E41-8E15-9CD4DA2E1CA1}" type="parTrans" cxnId="{B3C08083-0DD4-7D4B-AC9F-02DFDCA1EE83}">
      <dgm:prSet/>
      <dgm:spPr/>
      <dgm:t>
        <a:bodyPr/>
        <a:lstStyle/>
        <a:p>
          <a:endParaRPr lang="en-US"/>
        </a:p>
      </dgm:t>
    </dgm:pt>
    <dgm:pt modelId="{336465A5-B796-914F-B9C5-CFAF5CE739AC}" type="sibTrans" cxnId="{B3C08083-0DD4-7D4B-AC9F-02DFDCA1EE83}">
      <dgm:prSet/>
      <dgm:spPr/>
      <dgm:t>
        <a:bodyPr/>
        <a:lstStyle/>
        <a:p>
          <a:endParaRPr lang="en-US"/>
        </a:p>
      </dgm:t>
    </dgm:pt>
    <dgm:pt modelId="{399E19F4-F080-A840-A5E7-8A644F224AD9}">
      <dgm:prSet phldrT="[Text]" custT="1"/>
      <dgm:spPr/>
      <dgm:t>
        <a:bodyPr/>
        <a:lstStyle/>
        <a:p>
          <a:r>
            <a:rPr lang="en-US" sz="1200" dirty="0">
              <a:latin typeface="+mn-lt"/>
            </a:rPr>
            <a:t>"The ability to meet the needs of the present without compromising the ability of future generations to meet their own needs" </a:t>
          </a:r>
        </a:p>
      </dgm:t>
    </dgm:pt>
    <dgm:pt modelId="{61A9B982-C05E-4648-A8ED-0ED6A929D69E}" type="parTrans" cxnId="{3F4CA002-5BE3-3046-A303-E54CD86704CD}">
      <dgm:prSet/>
      <dgm:spPr/>
      <dgm:t>
        <a:bodyPr/>
        <a:lstStyle/>
        <a:p>
          <a:endParaRPr lang="en-US"/>
        </a:p>
      </dgm:t>
    </dgm:pt>
    <dgm:pt modelId="{95FCCFCD-E7BD-0C4C-8900-7FB4A1E63289}" type="sibTrans" cxnId="{3F4CA002-5BE3-3046-A303-E54CD86704CD}">
      <dgm:prSet/>
      <dgm:spPr/>
      <dgm:t>
        <a:bodyPr/>
        <a:lstStyle/>
        <a:p>
          <a:endParaRPr lang="en-US"/>
        </a:p>
      </dgm:t>
    </dgm:pt>
    <dgm:pt modelId="{384F9987-B5E8-6645-BC5B-5D07D85CF590}">
      <dgm:prSet phldrT="[Text]" custT="1"/>
      <dgm:spPr/>
      <dgm:t>
        <a:bodyPr/>
        <a:lstStyle/>
        <a:p>
          <a:r>
            <a:rPr lang="en-US" sz="2400" dirty="0">
              <a:latin typeface="+mn-lt"/>
            </a:rPr>
            <a:t>Stability</a:t>
          </a:r>
          <a:endParaRPr lang="en-US" sz="1600" dirty="0">
            <a:latin typeface="+mn-lt"/>
          </a:endParaRPr>
        </a:p>
      </dgm:t>
    </dgm:pt>
    <dgm:pt modelId="{10681D5F-0E2C-CA4A-AA00-392759915D2C}" type="parTrans" cxnId="{3D826941-8FD9-264B-84C4-5CCA71930722}">
      <dgm:prSet/>
      <dgm:spPr/>
      <dgm:t>
        <a:bodyPr/>
        <a:lstStyle/>
        <a:p>
          <a:endParaRPr lang="en-US"/>
        </a:p>
      </dgm:t>
    </dgm:pt>
    <dgm:pt modelId="{7C2291E4-5AB0-3441-B444-535421CED075}" type="sibTrans" cxnId="{3D826941-8FD9-264B-84C4-5CCA71930722}">
      <dgm:prSet/>
      <dgm:spPr/>
      <dgm:t>
        <a:bodyPr/>
        <a:lstStyle/>
        <a:p>
          <a:endParaRPr lang="en-US"/>
        </a:p>
      </dgm:t>
    </dgm:pt>
    <dgm:pt modelId="{96EA7414-F8DE-474C-94FA-459B7160218C}">
      <dgm:prSet phldrT="[Text]" custT="1"/>
      <dgm:spPr/>
      <dgm:t>
        <a:bodyPr/>
        <a:lstStyle/>
        <a:p>
          <a:r>
            <a:rPr lang="en-US" sz="1200" dirty="0">
              <a:latin typeface="+mn-lt"/>
            </a:rPr>
            <a:t>"The ability to return to an equilibrium state after a temporary disturbance"</a:t>
          </a:r>
          <a:endParaRPr lang="en-US" sz="1200" baseline="30000" dirty="0">
            <a:latin typeface="+mn-lt"/>
          </a:endParaRPr>
        </a:p>
      </dgm:t>
    </dgm:pt>
    <dgm:pt modelId="{49728B1F-7EB0-304B-9671-5B81A8C2241D}" type="parTrans" cxnId="{718E75CF-E621-A549-9E6D-4E31C01D2F5C}">
      <dgm:prSet/>
      <dgm:spPr/>
      <dgm:t>
        <a:bodyPr/>
        <a:lstStyle/>
        <a:p>
          <a:endParaRPr lang="en-US"/>
        </a:p>
      </dgm:t>
    </dgm:pt>
    <dgm:pt modelId="{E15A8CA4-FFFC-5D40-8472-CE7B541CE330}" type="sibTrans" cxnId="{718E75CF-E621-A549-9E6D-4E31C01D2F5C}">
      <dgm:prSet/>
      <dgm:spPr/>
      <dgm:t>
        <a:bodyPr/>
        <a:lstStyle/>
        <a:p>
          <a:endParaRPr lang="en-US"/>
        </a:p>
      </dgm:t>
    </dgm:pt>
    <dgm:pt modelId="{97F38BF0-E0CF-2F45-99B8-8642D9A61FBC}">
      <dgm:prSet custT="1"/>
      <dgm:spPr/>
      <dgm:t>
        <a:bodyPr/>
        <a:lstStyle/>
        <a:p>
          <a:r>
            <a:rPr lang="en-US" sz="1200" dirty="0">
              <a:latin typeface="+mn-lt"/>
            </a:rPr>
            <a:t>A farmer who had supplied food to restaurants adapted to distribute food to community members through community-supported agriculture (CSA). Because of the new business generated through the CSA, the farmer was able to expand their operations post-pandemic. </a:t>
          </a:r>
        </a:p>
      </dgm:t>
    </dgm:pt>
    <dgm:pt modelId="{10315E0A-60F3-454C-A0E4-5A618211148B}" type="parTrans" cxnId="{4EC05CDA-65E5-354B-B1C9-293D6DAA1BE2}">
      <dgm:prSet/>
      <dgm:spPr/>
      <dgm:t>
        <a:bodyPr/>
        <a:lstStyle/>
        <a:p>
          <a:endParaRPr lang="en-US"/>
        </a:p>
      </dgm:t>
    </dgm:pt>
    <dgm:pt modelId="{09664DF0-E254-764B-B7CD-FE280DF00ED2}" type="sibTrans" cxnId="{4EC05CDA-65E5-354B-B1C9-293D6DAA1BE2}">
      <dgm:prSet/>
      <dgm:spPr/>
      <dgm:t>
        <a:bodyPr/>
        <a:lstStyle/>
        <a:p>
          <a:endParaRPr lang="en-US"/>
        </a:p>
      </dgm:t>
    </dgm:pt>
    <dgm:pt modelId="{233A27D2-A4C9-6A45-A47A-6E3CEA034160}">
      <dgm:prSet custT="1"/>
      <dgm:spPr/>
      <dgm:t>
        <a:bodyPr/>
        <a:lstStyle/>
        <a:p>
          <a:r>
            <a:rPr lang="en-US" sz="1200" dirty="0">
              <a:latin typeface="+mn-lt"/>
            </a:rPr>
            <a:t>Some vegetable growers have switched from conventional to organic practices to improve soil health and improve the ability of the land to keep producing food for generations to come.</a:t>
          </a:r>
        </a:p>
      </dgm:t>
    </dgm:pt>
    <dgm:pt modelId="{36F56DD9-6EC3-624C-862F-EB30D0A7E0A9}" type="parTrans" cxnId="{FEA15DF1-C664-374F-BC74-CD20C7BB8702}">
      <dgm:prSet/>
      <dgm:spPr/>
      <dgm:t>
        <a:bodyPr/>
        <a:lstStyle/>
        <a:p>
          <a:endParaRPr lang="en-US"/>
        </a:p>
      </dgm:t>
    </dgm:pt>
    <dgm:pt modelId="{2FAB0234-7216-924D-89C3-4062A284FA69}" type="sibTrans" cxnId="{FEA15DF1-C664-374F-BC74-CD20C7BB8702}">
      <dgm:prSet/>
      <dgm:spPr/>
      <dgm:t>
        <a:bodyPr/>
        <a:lstStyle/>
        <a:p>
          <a:endParaRPr lang="en-US"/>
        </a:p>
      </dgm:t>
    </dgm:pt>
    <dgm:pt modelId="{CF2C09C2-7E35-8A49-A038-E67D6D06ED76}">
      <dgm:prSet custT="1"/>
      <dgm:spPr/>
      <dgm:t>
        <a:bodyPr/>
        <a:lstStyle/>
        <a:p>
          <a:r>
            <a:rPr lang="en-US" sz="1200" dirty="0">
              <a:latin typeface="+mn-lt"/>
            </a:rPr>
            <a:t>A farmer who uses greenhouses for growing vegetables can keep temperatures inside the greenhouse stable and production at the same level, even in the case of electrical outages because they have a backup generator. </a:t>
          </a:r>
        </a:p>
        <a:p>
          <a:endParaRPr lang="en-US" sz="1200" dirty="0">
            <a:latin typeface="+mn-lt"/>
          </a:endParaRPr>
        </a:p>
      </dgm:t>
    </dgm:pt>
    <dgm:pt modelId="{4FFA4ED2-A49B-A941-B6AC-8D24358369DF}" type="parTrans" cxnId="{5FE89C9F-6E21-0C44-93F6-5AE7968EE921}">
      <dgm:prSet/>
      <dgm:spPr/>
      <dgm:t>
        <a:bodyPr/>
        <a:lstStyle/>
        <a:p>
          <a:endParaRPr lang="en-US"/>
        </a:p>
      </dgm:t>
    </dgm:pt>
    <dgm:pt modelId="{800430BB-8EBA-C847-824D-04EC4258E8E1}" type="sibTrans" cxnId="{5FE89C9F-6E21-0C44-93F6-5AE7968EE921}">
      <dgm:prSet/>
      <dgm:spPr/>
      <dgm:t>
        <a:bodyPr/>
        <a:lstStyle/>
        <a:p>
          <a:endParaRPr lang="en-US"/>
        </a:p>
      </dgm:t>
    </dgm:pt>
    <dgm:pt modelId="{6395DDCD-5EEF-AB47-B103-1460CD22A0F7}">
      <dgm:prSet phldrT="[Text]" custT="1"/>
      <dgm:spPr/>
      <dgm:t>
        <a:bodyPr/>
        <a:lstStyle/>
        <a:p>
          <a:r>
            <a:rPr lang="en-US" sz="2400" dirty="0">
              <a:latin typeface="+mn-lt"/>
            </a:rPr>
            <a:t>Sustainability</a:t>
          </a:r>
        </a:p>
      </dgm:t>
    </dgm:pt>
    <dgm:pt modelId="{F63FE193-A32D-ED45-8027-13D513C2CCF4}" type="sibTrans" cxnId="{AA6C9B90-1589-D349-AECE-656A23FB29C3}">
      <dgm:prSet/>
      <dgm:spPr/>
      <dgm:t>
        <a:bodyPr/>
        <a:lstStyle/>
        <a:p>
          <a:endParaRPr lang="en-US"/>
        </a:p>
      </dgm:t>
    </dgm:pt>
    <dgm:pt modelId="{7664A5D4-7E65-A64E-8817-D37DE2897657}" type="parTrans" cxnId="{AA6C9B90-1589-D349-AECE-656A23FB29C3}">
      <dgm:prSet/>
      <dgm:spPr/>
      <dgm:t>
        <a:bodyPr/>
        <a:lstStyle/>
        <a:p>
          <a:endParaRPr lang="en-US"/>
        </a:p>
      </dgm:t>
    </dgm:pt>
    <dgm:pt modelId="{FA0C29EB-A8FD-614E-ACD8-0272FD9BC42A}" type="pres">
      <dgm:prSet presAssocID="{C4C7C24E-EC35-9A4A-9B05-F8141A73806E}" presName="theList" presStyleCnt="0">
        <dgm:presLayoutVars>
          <dgm:dir/>
          <dgm:animLvl val="lvl"/>
          <dgm:resizeHandles val="exact"/>
        </dgm:presLayoutVars>
      </dgm:prSet>
      <dgm:spPr/>
    </dgm:pt>
    <dgm:pt modelId="{58C9EF51-7CA5-FB40-9F58-FCB20B457A7C}" type="pres">
      <dgm:prSet presAssocID="{6395DDCD-5EEF-AB47-B103-1460CD22A0F7}" presName="compNode" presStyleCnt="0"/>
      <dgm:spPr/>
    </dgm:pt>
    <dgm:pt modelId="{7FECF6A2-1CBC-8F46-A0A9-360C62742069}" type="pres">
      <dgm:prSet presAssocID="{6395DDCD-5EEF-AB47-B103-1460CD22A0F7}" presName="aNode" presStyleLbl="bgShp" presStyleIdx="0" presStyleCnt="3" custLinFactNeighborX="-38" custLinFactNeighborY="-1567"/>
      <dgm:spPr/>
    </dgm:pt>
    <dgm:pt modelId="{E62B403B-BABA-2349-9965-A3911151D15B}" type="pres">
      <dgm:prSet presAssocID="{6395DDCD-5EEF-AB47-B103-1460CD22A0F7}" presName="textNode" presStyleLbl="bgShp" presStyleIdx="0" presStyleCnt="3"/>
      <dgm:spPr/>
    </dgm:pt>
    <dgm:pt modelId="{00B771FA-8A6A-8141-A3CB-F336BDF584CC}" type="pres">
      <dgm:prSet presAssocID="{6395DDCD-5EEF-AB47-B103-1460CD22A0F7}" presName="compChildNode" presStyleCnt="0"/>
      <dgm:spPr/>
    </dgm:pt>
    <dgm:pt modelId="{E82BDBCF-7055-2042-96E1-9BF9161230F8}" type="pres">
      <dgm:prSet presAssocID="{6395DDCD-5EEF-AB47-B103-1460CD22A0F7}" presName="theInnerList" presStyleCnt="0"/>
      <dgm:spPr/>
    </dgm:pt>
    <dgm:pt modelId="{E6D5115D-86FE-D243-9A67-2A3B0F3F9FB3}" type="pres">
      <dgm:prSet presAssocID="{399E19F4-F080-A840-A5E7-8A644F224AD9}" presName="childNode" presStyleLbl="node1" presStyleIdx="0" presStyleCnt="6" custScaleX="98054" custScaleY="276984" custLinFactY="-90384" custLinFactNeighborX="169" custLinFactNeighborY="-100000">
        <dgm:presLayoutVars>
          <dgm:bulletEnabled val="1"/>
        </dgm:presLayoutVars>
      </dgm:prSet>
      <dgm:spPr/>
    </dgm:pt>
    <dgm:pt modelId="{8765DDE3-4F6A-F647-AF3E-F9FD143A19E9}" type="pres">
      <dgm:prSet presAssocID="{399E19F4-F080-A840-A5E7-8A644F224AD9}" presName="aSpace2" presStyleCnt="0"/>
      <dgm:spPr/>
    </dgm:pt>
    <dgm:pt modelId="{57A58AED-B443-0441-AF90-0FEF9379EC3A}" type="pres">
      <dgm:prSet presAssocID="{233A27D2-A4C9-6A45-A47A-6E3CEA034160}" presName="childNode" presStyleLbl="node1" presStyleIdx="1" presStyleCnt="6" custScaleY="635444" custLinFactY="-52165" custLinFactNeighborX="1521" custLinFactNeighborY="-100000">
        <dgm:presLayoutVars>
          <dgm:bulletEnabled val="1"/>
        </dgm:presLayoutVars>
      </dgm:prSet>
      <dgm:spPr/>
    </dgm:pt>
    <dgm:pt modelId="{F7D271BE-B32F-8741-A7FC-2C57E1DD7EC6}" type="pres">
      <dgm:prSet presAssocID="{6395DDCD-5EEF-AB47-B103-1460CD22A0F7}" presName="aSpace" presStyleCnt="0"/>
      <dgm:spPr/>
    </dgm:pt>
    <dgm:pt modelId="{FECBCE7B-AB82-9D4F-9C61-1127F66BCDDD}" type="pres">
      <dgm:prSet presAssocID="{384F9987-B5E8-6645-BC5B-5D07D85CF590}" presName="compNode" presStyleCnt="0"/>
      <dgm:spPr/>
    </dgm:pt>
    <dgm:pt modelId="{F1DE0CEE-CA54-384E-BF02-AFA0E879E3E1}" type="pres">
      <dgm:prSet presAssocID="{384F9987-B5E8-6645-BC5B-5D07D85CF590}" presName="aNode" presStyleLbl="bgShp" presStyleIdx="1" presStyleCnt="3" custLinFactNeighborY="-1424"/>
      <dgm:spPr/>
    </dgm:pt>
    <dgm:pt modelId="{FE978648-2F3E-F04E-BECD-9E694B9EA47E}" type="pres">
      <dgm:prSet presAssocID="{384F9987-B5E8-6645-BC5B-5D07D85CF590}" presName="textNode" presStyleLbl="bgShp" presStyleIdx="1" presStyleCnt="3"/>
      <dgm:spPr/>
    </dgm:pt>
    <dgm:pt modelId="{909A7C6B-948F-1943-A398-9325BF752A94}" type="pres">
      <dgm:prSet presAssocID="{384F9987-B5E8-6645-BC5B-5D07D85CF590}" presName="compChildNode" presStyleCnt="0"/>
      <dgm:spPr/>
    </dgm:pt>
    <dgm:pt modelId="{4C358412-E57C-4C40-8EBE-ED7604EE95F5}" type="pres">
      <dgm:prSet presAssocID="{384F9987-B5E8-6645-BC5B-5D07D85CF590}" presName="theInnerList" presStyleCnt="0"/>
      <dgm:spPr/>
    </dgm:pt>
    <dgm:pt modelId="{63EF677C-E091-0048-853B-A641A63ACCFA}" type="pres">
      <dgm:prSet presAssocID="{96EA7414-F8DE-474C-94FA-459B7160218C}" presName="childNode" presStyleLbl="node1" presStyleIdx="2" presStyleCnt="6" custScaleY="204285" custLinFactY="-53058" custLinFactNeighborX="1561" custLinFactNeighborY="-100000">
        <dgm:presLayoutVars>
          <dgm:bulletEnabled val="1"/>
        </dgm:presLayoutVars>
      </dgm:prSet>
      <dgm:spPr/>
    </dgm:pt>
    <dgm:pt modelId="{024C4FF5-BB32-AD42-9908-B4886DB46574}" type="pres">
      <dgm:prSet presAssocID="{96EA7414-F8DE-474C-94FA-459B7160218C}" presName="aSpace2" presStyleCnt="0"/>
      <dgm:spPr/>
    </dgm:pt>
    <dgm:pt modelId="{A6CBBE30-825E-FA40-A9F7-B65279FDA5D4}" type="pres">
      <dgm:prSet presAssocID="{CF2C09C2-7E35-8A49-A038-E67D6D06ED76}" presName="childNode" presStyleLbl="node1" presStyleIdx="3" presStyleCnt="6" custAng="0" custScaleY="472030" custLinFactY="-36316" custLinFactNeighborX="780" custLinFactNeighborY="-100000">
        <dgm:presLayoutVars>
          <dgm:bulletEnabled val="1"/>
        </dgm:presLayoutVars>
      </dgm:prSet>
      <dgm:spPr/>
    </dgm:pt>
    <dgm:pt modelId="{32B147BB-AED4-6742-88B1-662DB1C0713B}" type="pres">
      <dgm:prSet presAssocID="{384F9987-B5E8-6645-BC5B-5D07D85CF590}" presName="aSpace" presStyleCnt="0"/>
      <dgm:spPr/>
    </dgm:pt>
    <dgm:pt modelId="{C57D70DC-CB2A-2F45-8FEB-6263AB84B21D}" type="pres">
      <dgm:prSet presAssocID="{6AE5CBDF-1475-584A-B8F3-6216FE7162E2}" presName="compNode" presStyleCnt="0"/>
      <dgm:spPr/>
    </dgm:pt>
    <dgm:pt modelId="{90F5C83C-889C-C341-A36E-2E0105504B40}" type="pres">
      <dgm:prSet presAssocID="{6AE5CBDF-1475-584A-B8F3-6216FE7162E2}" presName="aNode" presStyleLbl="bgShp" presStyleIdx="2" presStyleCnt="3" custLinFactNeighborX="42" custLinFactNeighborY="-638"/>
      <dgm:spPr/>
    </dgm:pt>
    <dgm:pt modelId="{EA6B35D0-A0E6-764D-8B13-323648942B3D}" type="pres">
      <dgm:prSet presAssocID="{6AE5CBDF-1475-584A-B8F3-6216FE7162E2}" presName="textNode" presStyleLbl="bgShp" presStyleIdx="2" presStyleCnt="3"/>
      <dgm:spPr/>
    </dgm:pt>
    <dgm:pt modelId="{E22D1031-0EC8-C140-A276-2E6B89EBF654}" type="pres">
      <dgm:prSet presAssocID="{6AE5CBDF-1475-584A-B8F3-6216FE7162E2}" presName="compChildNode" presStyleCnt="0"/>
      <dgm:spPr/>
    </dgm:pt>
    <dgm:pt modelId="{2333C4F7-6CB1-CA48-893F-F414245B5449}" type="pres">
      <dgm:prSet presAssocID="{6AE5CBDF-1475-584A-B8F3-6216FE7162E2}" presName="theInnerList" presStyleCnt="0"/>
      <dgm:spPr/>
    </dgm:pt>
    <dgm:pt modelId="{113B056E-C301-4242-BDD6-A4327DC3593E}" type="pres">
      <dgm:prSet presAssocID="{411B0E8A-69C6-A345-88F4-1DF86AC70D53}" presName="childNode" presStyleLbl="node1" presStyleIdx="4" presStyleCnt="6" custScaleY="210732" custLinFactY="-61111" custLinFactNeighborX="261" custLinFactNeighborY="-100000">
        <dgm:presLayoutVars>
          <dgm:bulletEnabled val="1"/>
        </dgm:presLayoutVars>
      </dgm:prSet>
      <dgm:spPr/>
    </dgm:pt>
    <dgm:pt modelId="{D28A15B4-AF60-CF4C-A3A6-60AE27163CFA}" type="pres">
      <dgm:prSet presAssocID="{411B0E8A-69C6-A345-88F4-1DF86AC70D53}" presName="aSpace2" presStyleCnt="0"/>
      <dgm:spPr/>
    </dgm:pt>
    <dgm:pt modelId="{9AA28025-95C7-4646-A5D0-495B305F7C33}" type="pres">
      <dgm:prSet presAssocID="{97F38BF0-E0CF-2F45-99B8-8642D9A61FBC}" presName="childNode" presStyleLbl="node1" presStyleIdx="5" presStyleCnt="6" custScaleY="484656" custLinFactY="-36310" custLinFactNeighborY="-100000">
        <dgm:presLayoutVars>
          <dgm:bulletEnabled val="1"/>
        </dgm:presLayoutVars>
      </dgm:prSet>
      <dgm:spPr/>
    </dgm:pt>
  </dgm:ptLst>
  <dgm:cxnLst>
    <dgm:cxn modelId="{3F4CA002-5BE3-3046-A303-E54CD86704CD}" srcId="{6395DDCD-5EEF-AB47-B103-1460CD22A0F7}" destId="{399E19F4-F080-A840-A5E7-8A644F224AD9}" srcOrd="0" destOrd="0" parTransId="{61A9B982-C05E-4648-A8ED-0ED6A929D69E}" sibTransId="{95FCCFCD-E7BD-0C4C-8900-7FB4A1E63289}"/>
    <dgm:cxn modelId="{ED41C00C-7F67-EB44-98B2-77A1397C31F7}" type="presOf" srcId="{6395DDCD-5EEF-AB47-B103-1460CD22A0F7}" destId="{7FECF6A2-1CBC-8F46-A0A9-360C62742069}" srcOrd="0" destOrd="0" presId="urn:microsoft.com/office/officeart/2005/8/layout/lProcess2"/>
    <dgm:cxn modelId="{501BBE14-3EDD-4E44-AF15-9E24ADA2ADBA}" type="presOf" srcId="{399E19F4-F080-A840-A5E7-8A644F224AD9}" destId="{E6D5115D-86FE-D243-9A67-2A3B0F3F9FB3}" srcOrd="0" destOrd="0" presId="urn:microsoft.com/office/officeart/2005/8/layout/lProcess2"/>
    <dgm:cxn modelId="{92E93525-434C-9543-86A4-06BDB33D7737}" type="presOf" srcId="{384F9987-B5E8-6645-BC5B-5D07D85CF590}" destId="{F1DE0CEE-CA54-384E-BF02-AFA0E879E3E1}" srcOrd="0" destOrd="0" presId="urn:microsoft.com/office/officeart/2005/8/layout/lProcess2"/>
    <dgm:cxn modelId="{A207CF28-9FD5-7E4A-A0A1-E46128967228}" srcId="{C4C7C24E-EC35-9A4A-9B05-F8141A73806E}" destId="{6AE5CBDF-1475-584A-B8F3-6216FE7162E2}" srcOrd="2" destOrd="0" parTransId="{B88547A7-0984-4941-9650-AAD2BFBF0C59}" sibTransId="{6BB2BA43-979C-CD4B-B0BF-101B1E90E517}"/>
    <dgm:cxn modelId="{A1A5DC2E-5831-DE4D-9C48-F62E9734EB87}" type="presOf" srcId="{C4C7C24E-EC35-9A4A-9B05-F8141A73806E}" destId="{FA0C29EB-A8FD-614E-ACD8-0272FD9BC42A}" srcOrd="0" destOrd="0" presId="urn:microsoft.com/office/officeart/2005/8/layout/lProcess2"/>
    <dgm:cxn modelId="{BFBC0C35-EF4B-2240-B1C6-DA88E797F0B4}" type="presOf" srcId="{96EA7414-F8DE-474C-94FA-459B7160218C}" destId="{63EF677C-E091-0048-853B-A641A63ACCFA}" srcOrd="0" destOrd="0" presId="urn:microsoft.com/office/officeart/2005/8/layout/lProcess2"/>
    <dgm:cxn modelId="{3D826941-8FD9-264B-84C4-5CCA71930722}" srcId="{C4C7C24E-EC35-9A4A-9B05-F8141A73806E}" destId="{384F9987-B5E8-6645-BC5B-5D07D85CF590}" srcOrd="1" destOrd="0" parTransId="{10681D5F-0E2C-CA4A-AA00-392759915D2C}" sibTransId="{7C2291E4-5AB0-3441-B444-535421CED075}"/>
    <dgm:cxn modelId="{2BBCB961-3967-8C44-828A-6506F9F3E959}" type="presOf" srcId="{CF2C09C2-7E35-8A49-A038-E67D6D06ED76}" destId="{A6CBBE30-825E-FA40-A9F7-B65279FDA5D4}" srcOrd="0" destOrd="0" presId="urn:microsoft.com/office/officeart/2005/8/layout/lProcess2"/>
    <dgm:cxn modelId="{B1E55E42-E746-B94F-9462-FFA57AA44F29}" type="presOf" srcId="{233A27D2-A4C9-6A45-A47A-6E3CEA034160}" destId="{57A58AED-B443-0441-AF90-0FEF9379EC3A}" srcOrd="0" destOrd="0" presId="urn:microsoft.com/office/officeart/2005/8/layout/lProcess2"/>
    <dgm:cxn modelId="{7C885251-999E-C74B-AF15-FDBFDD018F12}" type="presOf" srcId="{6395DDCD-5EEF-AB47-B103-1460CD22A0F7}" destId="{E62B403B-BABA-2349-9965-A3911151D15B}" srcOrd="1" destOrd="0" presId="urn:microsoft.com/office/officeart/2005/8/layout/lProcess2"/>
    <dgm:cxn modelId="{B3C08083-0DD4-7D4B-AC9F-02DFDCA1EE83}" srcId="{6AE5CBDF-1475-584A-B8F3-6216FE7162E2}" destId="{411B0E8A-69C6-A345-88F4-1DF86AC70D53}" srcOrd="0" destOrd="0" parTransId="{F3B32D65-09FC-8E41-8E15-9CD4DA2E1CA1}" sibTransId="{336465A5-B796-914F-B9C5-CFAF5CE739AC}"/>
    <dgm:cxn modelId="{05B45090-D4AB-614C-8FC5-B20EB22CCE50}" type="presOf" srcId="{384F9987-B5E8-6645-BC5B-5D07D85CF590}" destId="{FE978648-2F3E-F04E-BECD-9E694B9EA47E}" srcOrd="1" destOrd="0" presId="urn:microsoft.com/office/officeart/2005/8/layout/lProcess2"/>
    <dgm:cxn modelId="{AA6C9B90-1589-D349-AECE-656A23FB29C3}" srcId="{C4C7C24E-EC35-9A4A-9B05-F8141A73806E}" destId="{6395DDCD-5EEF-AB47-B103-1460CD22A0F7}" srcOrd="0" destOrd="0" parTransId="{7664A5D4-7E65-A64E-8817-D37DE2897657}" sibTransId="{F63FE193-A32D-ED45-8027-13D513C2CCF4}"/>
    <dgm:cxn modelId="{5FE89C9F-6E21-0C44-93F6-5AE7968EE921}" srcId="{384F9987-B5E8-6645-BC5B-5D07D85CF590}" destId="{CF2C09C2-7E35-8A49-A038-E67D6D06ED76}" srcOrd="1" destOrd="0" parTransId="{4FFA4ED2-A49B-A941-B6AC-8D24358369DF}" sibTransId="{800430BB-8EBA-C847-824D-04EC4258E8E1}"/>
    <dgm:cxn modelId="{86DB6EB4-80AE-A84E-8A1A-9381DF1DCD16}" type="presOf" srcId="{97F38BF0-E0CF-2F45-99B8-8642D9A61FBC}" destId="{9AA28025-95C7-4646-A5D0-495B305F7C33}" srcOrd="0" destOrd="0" presId="urn:microsoft.com/office/officeart/2005/8/layout/lProcess2"/>
    <dgm:cxn modelId="{975EADC3-1819-5E4A-AC15-38095D2972F1}" type="presOf" srcId="{6AE5CBDF-1475-584A-B8F3-6216FE7162E2}" destId="{EA6B35D0-A0E6-764D-8B13-323648942B3D}" srcOrd="1" destOrd="0" presId="urn:microsoft.com/office/officeart/2005/8/layout/lProcess2"/>
    <dgm:cxn modelId="{718E75CF-E621-A549-9E6D-4E31C01D2F5C}" srcId="{384F9987-B5E8-6645-BC5B-5D07D85CF590}" destId="{96EA7414-F8DE-474C-94FA-459B7160218C}" srcOrd="0" destOrd="0" parTransId="{49728B1F-7EB0-304B-9671-5B81A8C2241D}" sibTransId="{E15A8CA4-FFFC-5D40-8472-CE7B541CE330}"/>
    <dgm:cxn modelId="{E5AEFDD6-C98A-FD49-B5D3-57C71D138900}" type="presOf" srcId="{6AE5CBDF-1475-584A-B8F3-6216FE7162E2}" destId="{90F5C83C-889C-C341-A36E-2E0105504B40}" srcOrd="0" destOrd="0" presId="urn:microsoft.com/office/officeart/2005/8/layout/lProcess2"/>
    <dgm:cxn modelId="{4EC05CDA-65E5-354B-B1C9-293D6DAA1BE2}" srcId="{6AE5CBDF-1475-584A-B8F3-6216FE7162E2}" destId="{97F38BF0-E0CF-2F45-99B8-8642D9A61FBC}" srcOrd="1" destOrd="0" parTransId="{10315E0A-60F3-454C-A0E4-5A618211148B}" sibTransId="{09664DF0-E254-764B-B7CD-FE280DF00ED2}"/>
    <dgm:cxn modelId="{30BF61E4-A2D9-DA49-BAB2-18775ED898D0}" type="presOf" srcId="{411B0E8A-69C6-A345-88F4-1DF86AC70D53}" destId="{113B056E-C301-4242-BDD6-A4327DC3593E}" srcOrd="0" destOrd="0" presId="urn:microsoft.com/office/officeart/2005/8/layout/lProcess2"/>
    <dgm:cxn modelId="{FEA15DF1-C664-374F-BC74-CD20C7BB8702}" srcId="{6395DDCD-5EEF-AB47-B103-1460CD22A0F7}" destId="{233A27D2-A4C9-6A45-A47A-6E3CEA034160}" srcOrd="1" destOrd="0" parTransId="{36F56DD9-6EC3-624C-862F-EB30D0A7E0A9}" sibTransId="{2FAB0234-7216-924D-89C3-4062A284FA69}"/>
    <dgm:cxn modelId="{7B53CC49-0A90-1748-B081-03B9ABEED442}" type="presParOf" srcId="{FA0C29EB-A8FD-614E-ACD8-0272FD9BC42A}" destId="{58C9EF51-7CA5-FB40-9F58-FCB20B457A7C}" srcOrd="0" destOrd="0" presId="urn:microsoft.com/office/officeart/2005/8/layout/lProcess2"/>
    <dgm:cxn modelId="{AD33E0A4-EB9F-8A40-A67D-C91DF10D752A}" type="presParOf" srcId="{58C9EF51-7CA5-FB40-9F58-FCB20B457A7C}" destId="{7FECF6A2-1CBC-8F46-A0A9-360C62742069}" srcOrd="0" destOrd="0" presId="urn:microsoft.com/office/officeart/2005/8/layout/lProcess2"/>
    <dgm:cxn modelId="{991CF472-B382-4B44-BBF4-8AAF47A7DF47}" type="presParOf" srcId="{58C9EF51-7CA5-FB40-9F58-FCB20B457A7C}" destId="{E62B403B-BABA-2349-9965-A3911151D15B}" srcOrd="1" destOrd="0" presId="urn:microsoft.com/office/officeart/2005/8/layout/lProcess2"/>
    <dgm:cxn modelId="{2FD51C97-EE63-1C4C-B0B7-8AE5A73B5D9E}" type="presParOf" srcId="{58C9EF51-7CA5-FB40-9F58-FCB20B457A7C}" destId="{00B771FA-8A6A-8141-A3CB-F336BDF584CC}" srcOrd="2" destOrd="0" presId="urn:microsoft.com/office/officeart/2005/8/layout/lProcess2"/>
    <dgm:cxn modelId="{17A569E2-9EBC-014A-897C-39B88FBDB81A}" type="presParOf" srcId="{00B771FA-8A6A-8141-A3CB-F336BDF584CC}" destId="{E82BDBCF-7055-2042-96E1-9BF9161230F8}" srcOrd="0" destOrd="0" presId="urn:microsoft.com/office/officeart/2005/8/layout/lProcess2"/>
    <dgm:cxn modelId="{1ED6A532-494A-3549-9F87-62F81BFC4ED3}" type="presParOf" srcId="{E82BDBCF-7055-2042-96E1-9BF9161230F8}" destId="{E6D5115D-86FE-D243-9A67-2A3B0F3F9FB3}" srcOrd="0" destOrd="0" presId="urn:microsoft.com/office/officeart/2005/8/layout/lProcess2"/>
    <dgm:cxn modelId="{2DC4D8CD-D5B8-5945-9E5E-D009E9553BCC}" type="presParOf" srcId="{E82BDBCF-7055-2042-96E1-9BF9161230F8}" destId="{8765DDE3-4F6A-F647-AF3E-F9FD143A19E9}" srcOrd="1" destOrd="0" presId="urn:microsoft.com/office/officeart/2005/8/layout/lProcess2"/>
    <dgm:cxn modelId="{D48CF369-B47F-6244-B405-4DE90B53D968}" type="presParOf" srcId="{E82BDBCF-7055-2042-96E1-9BF9161230F8}" destId="{57A58AED-B443-0441-AF90-0FEF9379EC3A}" srcOrd="2" destOrd="0" presId="urn:microsoft.com/office/officeart/2005/8/layout/lProcess2"/>
    <dgm:cxn modelId="{3D20705A-4A8D-084A-8B85-A862984A21F1}" type="presParOf" srcId="{FA0C29EB-A8FD-614E-ACD8-0272FD9BC42A}" destId="{F7D271BE-B32F-8741-A7FC-2C57E1DD7EC6}" srcOrd="1" destOrd="0" presId="urn:microsoft.com/office/officeart/2005/8/layout/lProcess2"/>
    <dgm:cxn modelId="{18EDF811-F68B-0F47-9CE9-F9715604C96D}" type="presParOf" srcId="{FA0C29EB-A8FD-614E-ACD8-0272FD9BC42A}" destId="{FECBCE7B-AB82-9D4F-9C61-1127F66BCDDD}" srcOrd="2" destOrd="0" presId="urn:microsoft.com/office/officeart/2005/8/layout/lProcess2"/>
    <dgm:cxn modelId="{ED240AC2-A987-A74A-BF9B-5DA1ADE9ECDD}" type="presParOf" srcId="{FECBCE7B-AB82-9D4F-9C61-1127F66BCDDD}" destId="{F1DE0CEE-CA54-384E-BF02-AFA0E879E3E1}" srcOrd="0" destOrd="0" presId="urn:microsoft.com/office/officeart/2005/8/layout/lProcess2"/>
    <dgm:cxn modelId="{0EC8B115-5DCA-D743-8ECB-C4FA7E8FA0BA}" type="presParOf" srcId="{FECBCE7B-AB82-9D4F-9C61-1127F66BCDDD}" destId="{FE978648-2F3E-F04E-BECD-9E694B9EA47E}" srcOrd="1" destOrd="0" presId="urn:microsoft.com/office/officeart/2005/8/layout/lProcess2"/>
    <dgm:cxn modelId="{26800AED-62FA-B64A-B43A-2F8E1AFE55F7}" type="presParOf" srcId="{FECBCE7B-AB82-9D4F-9C61-1127F66BCDDD}" destId="{909A7C6B-948F-1943-A398-9325BF752A94}" srcOrd="2" destOrd="0" presId="urn:microsoft.com/office/officeart/2005/8/layout/lProcess2"/>
    <dgm:cxn modelId="{E10CBB7F-F227-614B-9BA4-E6BFA2197136}" type="presParOf" srcId="{909A7C6B-948F-1943-A398-9325BF752A94}" destId="{4C358412-E57C-4C40-8EBE-ED7604EE95F5}" srcOrd="0" destOrd="0" presId="urn:microsoft.com/office/officeart/2005/8/layout/lProcess2"/>
    <dgm:cxn modelId="{87125AD0-5F6C-2B4E-8010-1478FE35A374}" type="presParOf" srcId="{4C358412-E57C-4C40-8EBE-ED7604EE95F5}" destId="{63EF677C-E091-0048-853B-A641A63ACCFA}" srcOrd="0" destOrd="0" presId="urn:microsoft.com/office/officeart/2005/8/layout/lProcess2"/>
    <dgm:cxn modelId="{E26EDDA6-CE33-3C4F-9F95-534CBBB09A31}" type="presParOf" srcId="{4C358412-E57C-4C40-8EBE-ED7604EE95F5}" destId="{024C4FF5-BB32-AD42-9908-B4886DB46574}" srcOrd="1" destOrd="0" presId="urn:microsoft.com/office/officeart/2005/8/layout/lProcess2"/>
    <dgm:cxn modelId="{98DD0027-1D85-1242-A0D6-3FFFE85C4FF0}" type="presParOf" srcId="{4C358412-E57C-4C40-8EBE-ED7604EE95F5}" destId="{A6CBBE30-825E-FA40-A9F7-B65279FDA5D4}" srcOrd="2" destOrd="0" presId="urn:microsoft.com/office/officeart/2005/8/layout/lProcess2"/>
    <dgm:cxn modelId="{D8892E42-55AC-FE4B-948C-AB6EE2505FC8}" type="presParOf" srcId="{FA0C29EB-A8FD-614E-ACD8-0272FD9BC42A}" destId="{32B147BB-AED4-6742-88B1-662DB1C0713B}" srcOrd="3" destOrd="0" presId="urn:microsoft.com/office/officeart/2005/8/layout/lProcess2"/>
    <dgm:cxn modelId="{D422BCBE-857D-624A-B03A-C4A3FFFF6938}" type="presParOf" srcId="{FA0C29EB-A8FD-614E-ACD8-0272FD9BC42A}" destId="{C57D70DC-CB2A-2F45-8FEB-6263AB84B21D}" srcOrd="4" destOrd="0" presId="urn:microsoft.com/office/officeart/2005/8/layout/lProcess2"/>
    <dgm:cxn modelId="{0474F04C-F79C-1644-816B-E1B7F2918761}" type="presParOf" srcId="{C57D70DC-CB2A-2F45-8FEB-6263AB84B21D}" destId="{90F5C83C-889C-C341-A36E-2E0105504B40}" srcOrd="0" destOrd="0" presId="urn:microsoft.com/office/officeart/2005/8/layout/lProcess2"/>
    <dgm:cxn modelId="{74190027-DAE8-3F4C-ABDC-100B277611AE}" type="presParOf" srcId="{C57D70DC-CB2A-2F45-8FEB-6263AB84B21D}" destId="{EA6B35D0-A0E6-764D-8B13-323648942B3D}" srcOrd="1" destOrd="0" presId="urn:microsoft.com/office/officeart/2005/8/layout/lProcess2"/>
    <dgm:cxn modelId="{922BCDA0-261E-F546-8DBB-22BD86C8269D}" type="presParOf" srcId="{C57D70DC-CB2A-2F45-8FEB-6263AB84B21D}" destId="{E22D1031-0EC8-C140-A276-2E6B89EBF654}" srcOrd="2" destOrd="0" presId="urn:microsoft.com/office/officeart/2005/8/layout/lProcess2"/>
    <dgm:cxn modelId="{5765A8C4-026B-5A47-B564-6D5E9598F178}" type="presParOf" srcId="{E22D1031-0EC8-C140-A276-2E6B89EBF654}" destId="{2333C4F7-6CB1-CA48-893F-F414245B5449}" srcOrd="0" destOrd="0" presId="urn:microsoft.com/office/officeart/2005/8/layout/lProcess2"/>
    <dgm:cxn modelId="{BE161247-F5AB-F341-BDFA-81EBE3C923CA}" type="presParOf" srcId="{2333C4F7-6CB1-CA48-893F-F414245B5449}" destId="{113B056E-C301-4242-BDD6-A4327DC3593E}" srcOrd="0" destOrd="0" presId="urn:microsoft.com/office/officeart/2005/8/layout/lProcess2"/>
    <dgm:cxn modelId="{B61C0E7D-B62B-2C44-B7D0-AE575CA43C2B}" type="presParOf" srcId="{2333C4F7-6CB1-CA48-893F-F414245B5449}" destId="{D28A15B4-AF60-CF4C-A3A6-60AE27163CFA}" srcOrd="1" destOrd="0" presId="urn:microsoft.com/office/officeart/2005/8/layout/lProcess2"/>
    <dgm:cxn modelId="{2E390BDF-0719-EA4A-9D9B-496415E28D1E}" type="presParOf" srcId="{2333C4F7-6CB1-CA48-893F-F414245B5449}" destId="{9AA28025-95C7-4646-A5D0-495B305F7C33}"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39DC673-215C-4185-A73F-066D8EF6C26B}"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04AA163B-8653-4215-9FDA-91CAAA6EE170}">
      <dgm:prSet/>
      <dgm:spPr/>
      <dgm:t>
        <a:bodyPr/>
        <a:lstStyle/>
        <a:p>
          <a:r>
            <a:rPr lang="en-US" dirty="0"/>
            <a:t>Resilience </a:t>
          </a:r>
          <a:r>
            <a:rPr lang="en-US" b="1" dirty="0"/>
            <a:t>of</a:t>
          </a:r>
          <a:r>
            <a:rPr lang="en-US" dirty="0"/>
            <a:t> what?</a:t>
          </a:r>
        </a:p>
      </dgm:t>
    </dgm:pt>
    <dgm:pt modelId="{77D52AA8-60E8-40BA-AB3F-86EC996B38E1}" type="parTrans" cxnId="{9FE56199-E95A-44C0-BE09-D808F1DF0008}">
      <dgm:prSet/>
      <dgm:spPr/>
      <dgm:t>
        <a:bodyPr/>
        <a:lstStyle/>
        <a:p>
          <a:endParaRPr lang="en-US" sz="1400"/>
        </a:p>
      </dgm:t>
    </dgm:pt>
    <dgm:pt modelId="{F3720A18-A1EC-4335-9F12-E9C8274556BB}" type="sibTrans" cxnId="{9FE56199-E95A-44C0-BE09-D808F1DF0008}">
      <dgm:prSet/>
      <dgm:spPr/>
      <dgm:t>
        <a:bodyPr/>
        <a:lstStyle/>
        <a:p>
          <a:endParaRPr lang="en-US"/>
        </a:p>
      </dgm:t>
    </dgm:pt>
    <dgm:pt modelId="{5B80B5CD-3936-4711-A45F-87650BFA99C6}">
      <dgm:prSet/>
      <dgm:spPr/>
      <dgm:t>
        <a:bodyPr/>
        <a:lstStyle/>
        <a:p>
          <a:r>
            <a:rPr lang="en-US"/>
            <a:t>Resilience </a:t>
          </a:r>
          <a:r>
            <a:rPr lang="en-US" b="1"/>
            <a:t>to</a:t>
          </a:r>
          <a:r>
            <a:rPr lang="en-US"/>
            <a:t> what?</a:t>
          </a:r>
        </a:p>
      </dgm:t>
    </dgm:pt>
    <dgm:pt modelId="{A478C629-A883-4139-A017-3D3726E4A558}" type="parTrans" cxnId="{41B65564-D5C1-443B-85F3-3BEFC0AAAE25}">
      <dgm:prSet/>
      <dgm:spPr/>
      <dgm:t>
        <a:bodyPr/>
        <a:lstStyle/>
        <a:p>
          <a:endParaRPr lang="en-US" sz="1400"/>
        </a:p>
      </dgm:t>
    </dgm:pt>
    <dgm:pt modelId="{76B92224-FE1D-4F93-B765-A19813F7813A}" type="sibTrans" cxnId="{41B65564-D5C1-443B-85F3-3BEFC0AAAE25}">
      <dgm:prSet/>
      <dgm:spPr/>
      <dgm:t>
        <a:bodyPr/>
        <a:lstStyle/>
        <a:p>
          <a:endParaRPr lang="en-US"/>
        </a:p>
      </dgm:t>
    </dgm:pt>
    <dgm:pt modelId="{7D551B02-5BB3-427D-983C-946920DFB148}">
      <dgm:prSet/>
      <dgm:spPr/>
      <dgm:t>
        <a:bodyPr/>
        <a:lstStyle/>
        <a:p>
          <a:r>
            <a:rPr lang="en-US"/>
            <a:t>Resilience </a:t>
          </a:r>
          <a:r>
            <a:rPr lang="en-US" b="1"/>
            <a:t>for</a:t>
          </a:r>
          <a:r>
            <a:rPr lang="en-US"/>
            <a:t> </a:t>
          </a:r>
          <a:r>
            <a:rPr lang="en-US" b="1"/>
            <a:t>what </a:t>
          </a:r>
          <a:r>
            <a:rPr lang="en-US"/>
            <a:t>purpose?</a:t>
          </a:r>
        </a:p>
      </dgm:t>
    </dgm:pt>
    <dgm:pt modelId="{22F1F683-4D90-4A18-8094-D8D2005656DA}" type="parTrans" cxnId="{CC849AC0-1CE4-4240-9103-6930DA66E9FE}">
      <dgm:prSet/>
      <dgm:spPr/>
      <dgm:t>
        <a:bodyPr/>
        <a:lstStyle/>
        <a:p>
          <a:endParaRPr lang="en-US" sz="1400"/>
        </a:p>
      </dgm:t>
    </dgm:pt>
    <dgm:pt modelId="{3A646AE0-05AB-45CC-B910-BAD0F4040BF5}" type="sibTrans" cxnId="{CC849AC0-1CE4-4240-9103-6930DA66E9FE}">
      <dgm:prSet/>
      <dgm:spPr/>
      <dgm:t>
        <a:bodyPr/>
        <a:lstStyle/>
        <a:p>
          <a:endParaRPr lang="en-US"/>
        </a:p>
      </dgm:t>
    </dgm:pt>
    <dgm:pt modelId="{197C558D-4D37-4625-A6EF-FC68F3503CF3}">
      <dgm:prSet/>
      <dgm:spPr/>
      <dgm:t>
        <a:bodyPr/>
        <a:lstStyle/>
        <a:p>
          <a:r>
            <a:rPr lang="en-US"/>
            <a:t>Resilience </a:t>
          </a:r>
          <a:r>
            <a:rPr lang="en-US" b="1"/>
            <a:t>for whom</a:t>
          </a:r>
          <a:r>
            <a:rPr lang="en-US"/>
            <a:t>?</a:t>
          </a:r>
        </a:p>
      </dgm:t>
    </dgm:pt>
    <dgm:pt modelId="{4F80428C-F167-470F-8E76-8DE20DB3997E}" type="parTrans" cxnId="{42A2DF46-9933-4FAC-8A07-422916AE8783}">
      <dgm:prSet/>
      <dgm:spPr/>
      <dgm:t>
        <a:bodyPr/>
        <a:lstStyle/>
        <a:p>
          <a:endParaRPr lang="en-US" sz="1400"/>
        </a:p>
      </dgm:t>
    </dgm:pt>
    <dgm:pt modelId="{E9FA53FD-2292-4F41-9360-EA54428FD0AA}" type="sibTrans" cxnId="{42A2DF46-9933-4FAC-8A07-422916AE8783}">
      <dgm:prSet/>
      <dgm:spPr/>
      <dgm:t>
        <a:bodyPr/>
        <a:lstStyle/>
        <a:p>
          <a:endParaRPr lang="en-US"/>
        </a:p>
      </dgm:t>
    </dgm:pt>
    <dgm:pt modelId="{4BC001D2-DB2E-E141-8766-C1C42CAA5A3E}" type="pres">
      <dgm:prSet presAssocID="{B39DC673-215C-4185-A73F-066D8EF6C26B}" presName="hierChild1" presStyleCnt="0">
        <dgm:presLayoutVars>
          <dgm:chPref val="1"/>
          <dgm:dir/>
          <dgm:animOne val="branch"/>
          <dgm:animLvl val="lvl"/>
          <dgm:resizeHandles/>
        </dgm:presLayoutVars>
      </dgm:prSet>
      <dgm:spPr/>
    </dgm:pt>
    <dgm:pt modelId="{E2C2E691-5432-2145-A447-819E2F76C08B}" type="pres">
      <dgm:prSet presAssocID="{04AA163B-8653-4215-9FDA-91CAAA6EE170}" presName="hierRoot1" presStyleCnt="0"/>
      <dgm:spPr/>
    </dgm:pt>
    <dgm:pt modelId="{BB290EB0-5ED1-1B4E-A3D9-DAD3B9781D23}" type="pres">
      <dgm:prSet presAssocID="{04AA163B-8653-4215-9FDA-91CAAA6EE170}" presName="composite" presStyleCnt="0"/>
      <dgm:spPr/>
    </dgm:pt>
    <dgm:pt modelId="{D12247F3-C022-7D49-B0A0-5EB6E3C85057}" type="pres">
      <dgm:prSet presAssocID="{04AA163B-8653-4215-9FDA-91CAAA6EE170}" presName="background" presStyleLbl="node0" presStyleIdx="0" presStyleCnt="4"/>
      <dgm:spPr/>
    </dgm:pt>
    <dgm:pt modelId="{A34DBCF2-5F30-9F4A-9BBF-C195F0DC3505}" type="pres">
      <dgm:prSet presAssocID="{04AA163B-8653-4215-9FDA-91CAAA6EE170}" presName="text" presStyleLbl="fgAcc0" presStyleIdx="0" presStyleCnt="4">
        <dgm:presLayoutVars>
          <dgm:chPref val="3"/>
        </dgm:presLayoutVars>
      </dgm:prSet>
      <dgm:spPr/>
    </dgm:pt>
    <dgm:pt modelId="{5EE47E89-2472-2549-8E48-1B22FF16452D}" type="pres">
      <dgm:prSet presAssocID="{04AA163B-8653-4215-9FDA-91CAAA6EE170}" presName="hierChild2" presStyleCnt="0"/>
      <dgm:spPr/>
    </dgm:pt>
    <dgm:pt modelId="{C2586A4B-601B-5040-AAF7-4CC0E4C7637E}" type="pres">
      <dgm:prSet presAssocID="{5B80B5CD-3936-4711-A45F-87650BFA99C6}" presName="hierRoot1" presStyleCnt="0"/>
      <dgm:spPr/>
    </dgm:pt>
    <dgm:pt modelId="{4EB82C42-21E0-004A-BB09-C75B81600D0C}" type="pres">
      <dgm:prSet presAssocID="{5B80B5CD-3936-4711-A45F-87650BFA99C6}" presName="composite" presStyleCnt="0"/>
      <dgm:spPr/>
    </dgm:pt>
    <dgm:pt modelId="{49791FD3-69D9-4843-827A-6DEB9E421662}" type="pres">
      <dgm:prSet presAssocID="{5B80B5CD-3936-4711-A45F-87650BFA99C6}" presName="background" presStyleLbl="node0" presStyleIdx="1" presStyleCnt="4"/>
      <dgm:spPr/>
    </dgm:pt>
    <dgm:pt modelId="{09FE4891-A582-1B4B-8436-B33AC10CC214}" type="pres">
      <dgm:prSet presAssocID="{5B80B5CD-3936-4711-A45F-87650BFA99C6}" presName="text" presStyleLbl="fgAcc0" presStyleIdx="1" presStyleCnt="4">
        <dgm:presLayoutVars>
          <dgm:chPref val="3"/>
        </dgm:presLayoutVars>
      </dgm:prSet>
      <dgm:spPr/>
    </dgm:pt>
    <dgm:pt modelId="{A0FD73B2-CF09-B449-B483-32A5ED5408EA}" type="pres">
      <dgm:prSet presAssocID="{5B80B5CD-3936-4711-A45F-87650BFA99C6}" presName="hierChild2" presStyleCnt="0"/>
      <dgm:spPr/>
    </dgm:pt>
    <dgm:pt modelId="{FDE85FFB-877F-A140-9880-E34DF4ECC744}" type="pres">
      <dgm:prSet presAssocID="{7D551B02-5BB3-427D-983C-946920DFB148}" presName="hierRoot1" presStyleCnt="0"/>
      <dgm:spPr/>
    </dgm:pt>
    <dgm:pt modelId="{F5C4389E-5D9E-4240-BC0E-9A3CAF723C0D}" type="pres">
      <dgm:prSet presAssocID="{7D551B02-5BB3-427D-983C-946920DFB148}" presName="composite" presStyleCnt="0"/>
      <dgm:spPr/>
    </dgm:pt>
    <dgm:pt modelId="{4186440D-091F-C04A-B9B9-F7C3BCE436B5}" type="pres">
      <dgm:prSet presAssocID="{7D551B02-5BB3-427D-983C-946920DFB148}" presName="background" presStyleLbl="node0" presStyleIdx="2" presStyleCnt="4"/>
      <dgm:spPr/>
    </dgm:pt>
    <dgm:pt modelId="{71F3FE30-CF47-5343-9924-208568AD9C92}" type="pres">
      <dgm:prSet presAssocID="{7D551B02-5BB3-427D-983C-946920DFB148}" presName="text" presStyleLbl="fgAcc0" presStyleIdx="2" presStyleCnt="4">
        <dgm:presLayoutVars>
          <dgm:chPref val="3"/>
        </dgm:presLayoutVars>
      </dgm:prSet>
      <dgm:spPr/>
    </dgm:pt>
    <dgm:pt modelId="{C08331B3-AEAD-C14E-BE14-C2852C1C16B3}" type="pres">
      <dgm:prSet presAssocID="{7D551B02-5BB3-427D-983C-946920DFB148}" presName="hierChild2" presStyleCnt="0"/>
      <dgm:spPr/>
    </dgm:pt>
    <dgm:pt modelId="{5E3BDD62-ADDC-1B4F-B651-AFEA4C6387DF}" type="pres">
      <dgm:prSet presAssocID="{197C558D-4D37-4625-A6EF-FC68F3503CF3}" presName="hierRoot1" presStyleCnt="0"/>
      <dgm:spPr/>
    </dgm:pt>
    <dgm:pt modelId="{9933A2E1-7B0A-614D-90FD-C433CF28ABCD}" type="pres">
      <dgm:prSet presAssocID="{197C558D-4D37-4625-A6EF-FC68F3503CF3}" presName="composite" presStyleCnt="0"/>
      <dgm:spPr/>
    </dgm:pt>
    <dgm:pt modelId="{F9241DCE-F823-D447-B2AA-1A45CC6B34D7}" type="pres">
      <dgm:prSet presAssocID="{197C558D-4D37-4625-A6EF-FC68F3503CF3}" presName="background" presStyleLbl="node0" presStyleIdx="3" presStyleCnt="4"/>
      <dgm:spPr/>
    </dgm:pt>
    <dgm:pt modelId="{DF222FAC-13A7-E642-8CBD-54421E8136D6}" type="pres">
      <dgm:prSet presAssocID="{197C558D-4D37-4625-A6EF-FC68F3503CF3}" presName="text" presStyleLbl="fgAcc0" presStyleIdx="3" presStyleCnt="4">
        <dgm:presLayoutVars>
          <dgm:chPref val="3"/>
        </dgm:presLayoutVars>
      </dgm:prSet>
      <dgm:spPr/>
    </dgm:pt>
    <dgm:pt modelId="{9F9148FB-8E8C-4B48-9DBD-BA345321B823}" type="pres">
      <dgm:prSet presAssocID="{197C558D-4D37-4625-A6EF-FC68F3503CF3}" presName="hierChild2" presStyleCnt="0"/>
      <dgm:spPr/>
    </dgm:pt>
  </dgm:ptLst>
  <dgm:cxnLst>
    <dgm:cxn modelId="{AE5E0A1F-76D5-3F4F-9A07-DE16D8AE1C07}" type="presOf" srcId="{7D551B02-5BB3-427D-983C-946920DFB148}" destId="{71F3FE30-CF47-5343-9924-208568AD9C92}" srcOrd="0" destOrd="0" presId="urn:microsoft.com/office/officeart/2005/8/layout/hierarchy1"/>
    <dgm:cxn modelId="{41B65564-D5C1-443B-85F3-3BEFC0AAAE25}" srcId="{B39DC673-215C-4185-A73F-066D8EF6C26B}" destId="{5B80B5CD-3936-4711-A45F-87650BFA99C6}" srcOrd="1" destOrd="0" parTransId="{A478C629-A883-4139-A017-3D3726E4A558}" sibTransId="{76B92224-FE1D-4F93-B765-A19813F7813A}"/>
    <dgm:cxn modelId="{42A2DF46-9933-4FAC-8A07-422916AE8783}" srcId="{B39DC673-215C-4185-A73F-066D8EF6C26B}" destId="{197C558D-4D37-4625-A6EF-FC68F3503CF3}" srcOrd="3" destOrd="0" parTransId="{4F80428C-F167-470F-8E76-8DE20DB3997E}" sibTransId="{E9FA53FD-2292-4F41-9360-EA54428FD0AA}"/>
    <dgm:cxn modelId="{694E044D-17FD-0A4A-B1A4-FB594E7AA4DD}" type="presOf" srcId="{04AA163B-8653-4215-9FDA-91CAAA6EE170}" destId="{A34DBCF2-5F30-9F4A-9BBF-C195F0DC3505}" srcOrd="0" destOrd="0" presId="urn:microsoft.com/office/officeart/2005/8/layout/hierarchy1"/>
    <dgm:cxn modelId="{DC2F0F7A-DEAF-204A-98CC-C1A022D00678}" type="presOf" srcId="{B39DC673-215C-4185-A73F-066D8EF6C26B}" destId="{4BC001D2-DB2E-E141-8766-C1C42CAA5A3E}" srcOrd="0" destOrd="0" presId="urn:microsoft.com/office/officeart/2005/8/layout/hierarchy1"/>
    <dgm:cxn modelId="{9FE56199-E95A-44C0-BE09-D808F1DF0008}" srcId="{B39DC673-215C-4185-A73F-066D8EF6C26B}" destId="{04AA163B-8653-4215-9FDA-91CAAA6EE170}" srcOrd="0" destOrd="0" parTransId="{77D52AA8-60E8-40BA-AB3F-86EC996B38E1}" sibTransId="{F3720A18-A1EC-4335-9F12-E9C8274556BB}"/>
    <dgm:cxn modelId="{EE93DFBC-2ADB-2F41-89C5-A6C6D01D8EEA}" type="presOf" srcId="{5B80B5CD-3936-4711-A45F-87650BFA99C6}" destId="{09FE4891-A582-1B4B-8436-B33AC10CC214}" srcOrd="0" destOrd="0" presId="urn:microsoft.com/office/officeart/2005/8/layout/hierarchy1"/>
    <dgm:cxn modelId="{CC849AC0-1CE4-4240-9103-6930DA66E9FE}" srcId="{B39DC673-215C-4185-A73F-066D8EF6C26B}" destId="{7D551B02-5BB3-427D-983C-946920DFB148}" srcOrd="2" destOrd="0" parTransId="{22F1F683-4D90-4A18-8094-D8D2005656DA}" sibTransId="{3A646AE0-05AB-45CC-B910-BAD0F4040BF5}"/>
    <dgm:cxn modelId="{ACADE4D6-6789-E746-81D9-281D8DF91740}" type="presOf" srcId="{197C558D-4D37-4625-A6EF-FC68F3503CF3}" destId="{DF222FAC-13A7-E642-8CBD-54421E8136D6}" srcOrd="0" destOrd="0" presId="urn:microsoft.com/office/officeart/2005/8/layout/hierarchy1"/>
    <dgm:cxn modelId="{4E48C764-AD04-BE4C-8958-0221CB0E2C20}" type="presParOf" srcId="{4BC001D2-DB2E-E141-8766-C1C42CAA5A3E}" destId="{E2C2E691-5432-2145-A447-819E2F76C08B}" srcOrd="0" destOrd="0" presId="urn:microsoft.com/office/officeart/2005/8/layout/hierarchy1"/>
    <dgm:cxn modelId="{7B02FCFD-43B0-ED49-BFCF-5157891BC43C}" type="presParOf" srcId="{E2C2E691-5432-2145-A447-819E2F76C08B}" destId="{BB290EB0-5ED1-1B4E-A3D9-DAD3B9781D23}" srcOrd="0" destOrd="0" presId="urn:microsoft.com/office/officeart/2005/8/layout/hierarchy1"/>
    <dgm:cxn modelId="{836125C5-7297-FE46-B434-B0B033E696DA}" type="presParOf" srcId="{BB290EB0-5ED1-1B4E-A3D9-DAD3B9781D23}" destId="{D12247F3-C022-7D49-B0A0-5EB6E3C85057}" srcOrd="0" destOrd="0" presId="urn:microsoft.com/office/officeart/2005/8/layout/hierarchy1"/>
    <dgm:cxn modelId="{6A4FFCB1-1BC9-F84E-B934-5C8F2783EB5C}" type="presParOf" srcId="{BB290EB0-5ED1-1B4E-A3D9-DAD3B9781D23}" destId="{A34DBCF2-5F30-9F4A-9BBF-C195F0DC3505}" srcOrd="1" destOrd="0" presId="urn:microsoft.com/office/officeart/2005/8/layout/hierarchy1"/>
    <dgm:cxn modelId="{1C7E90AE-4043-F546-929C-4BC4E741B7BA}" type="presParOf" srcId="{E2C2E691-5432-2145-A447-819E2F76C08B}" destId="{5EE47E89-2472-2549-8E48-1B22FF16452D}" srcOrd="1" destOrd="0" presId="urn:microsoft.com/office/officeart/2005/8/layout/hierarchy1"/>
    <dgm:cxn modelId="{0FA7CE39-4D34-A14F-8D24-856FC72E9B6B}" type="presParOf" srcId="{4BC001D2-DB2E-E141-8766-C1C42CAA5A3E}" destId="{C2586A4B-601B-5040-AAF7-4CC0E4C7637E}" srcOrd="1" destOrd="0" presId="urn:microsoft.com/office/officeart/2005/8/layout/hierarchy1"/>
    <dgm:cxn modelId="{A7D6000B-6C8F-124B-8890-38559B75EFBF}" type="presParOf" srcId="{C2586A4B-601B-5040-AAF7-4CC0E4C7637E}" destId="{4EB82C42-21E0-004A-BB09-C75B81600D0C}" srcOrd="0" destOrd="0" presId="urn:microsoft.com/office/officeart/2005/8/layout/hierarchy1"/>
    <dgm:cxn modelId="{2BDE19DE-80E0-1740-8490-04E45642E4D6}" type="presParOf" srcId="{4EB82C42-21E0-004A-BB09-C75B81600D0C}" destId="{49791FD3-69D9-4843-827A-6DEB9E421662}" srcOrd="0" destOrd="0" presId="urn:microsoft.com/office/officeart/2005/8/layout/hierarchy1"/>
    <dgm:cxn modelId="{360D7D63-05A4-B049-88AC-7DD09DD5EDAC}" type="presParOf" srcId="{4EB82C42-21E0-004A-BB09-C75B81600D0C}" destId="{09FE4891-A582-1B4B-8436-B33AC10CC214}" srcOrd="1" destOrd="0" presId="urn:microsoft.com/office/officeart/2005/8/layout/hierarchy1"/>
    <dgm:cxn modelId="{319DC85D-68A4-3F4D-B352-2E2CDDC294C2}" type="presParOf" srcId="{C2586A4B-601B-5040-AAF7-4CC0E4C7637E}" destId="{A0FD73B2-CF09-B449-B483-32A5ED5408EA}" srcOrd="1" destOrd="0" presId="urn:microsoft.com/office/officeart/2005/8/layout/hierarchy1"/>
    <dgm:cxn modelId="{4E0871C8-DFA4-BB40-93BB-2D6FCD7338D9}" type="presParOf" srcId="{4BC001D2-DB2E-E141-8766-C1C42CAA5A3E}" destId="{FDE85FFB-877F-A140-9880-E34DF4ECC744}" srcOrd="2" destOrd="0" presId="urn:microsoft.com/office/officeart/2005/8/layout/hierarchy1"/>
    <dgm:cxn modelId="{C6A55E82-206A-BD49-8ED7-1E16CF29A1EF}" type="presParOf" srcId="{FDE85FFB-877F-A140-9880-E34DF4ECC744}" destId="{F5C4389E-5D9E-4240-BC0E-9A3CAF723C0D}" srcOrd="0" destOrd="0" presId="urn:microsoft.com/office/officeart/2005/8/layout/hierarchy1"/>
    <dgm:cxn modelId="{D2A043AD-E315-7E43-82BF-C6041EEB29B2}" type="presParOf" srcId="{F5C4389E-5D9E-4240-BC0E-9A3CAF723C0D}" destId="{4186440D-091F-C04A-B9B9-F7C3BCE436B5}" srcOrd="0" destOrd="0" presId="urn:microsoft.com/office/officeart/2005/8/layout/hierarchy1"/>
    <dgm:cxn modelId="{23BB2BA6-64B4-ED47-A75C-F67F51B0D6FC}" type="presParOf" srcId="{F5C4389E-5D9E-4240-BC0E-9A3CAF723C0D}" destId="{71F3FE30-CF47-5343-9924-208568AD9C92}" srcOrd="1" destOrd="0" presId="urn:microsoft.com/office/officeart/2005/8/layout/hierarchy1"/>
    <dgm:cxn modelId="{6BD0B8AE-9BC8-304B-ACD0-901F950FEB9F}" type="presParOf" srcId="{FDE85FFB-877F-A140-9880-E34DF4ECC744}" destId="{C08331B3-AEAD-C14E-BE14-C2852C1C16B3}" srcOrd="1" destOrd="0" presId="urn:microsoft.com/office/officeart/2005/8/layout/hierarchy1"/>
    <dgm:cxn modelId="{853338C5-7FCA-3D4A-BD81-1BB5A7634DCF}" type="presParOf" srcId="{4BC001D2-DB2E-E141-8766-C1C42CAA5A3E}" destId="{5E3BDD62-ADDC-1B4F-B651-AFEA4C6387DF}" srcOrd="3" destOrd="0" presId="urn:microsoft.com/office/officeart/2005/8/layout/hierarchy1"/>
    <dgm:cxn modelId="{F7F1D7E6-D4BA-614D-8D40-6E9A8D6F1433}" type="presParOf" srcId="{5E3BDD62-ADDC-1B4F-B651-AFEA4C6387DF}" destId="{9933A2E1-7B0A-614D-90FD-C433CF28ABCD}" srcOrd="0" destOrd="0" presId="urn:microsoft.com/office/officeart/2005/8/layout/hierarchy1"/>
    <dgm:cxn modelId="{ABFB21C0-D663-5044-87FA-5F8A395CFD12}" type="presParOf" srcId="{9933A2E1-7B0A-614D-90FD-C433CF28ABCD}" destId="{F9241DCE-F823-D447-B2AA-1A45CC6B34D7}" srcOrd="0" destOrd="0" presId="urn:microsoft.com/office/officeart/2005/8/layout/hierarchy1"/>
    <dgm:cxn modelId="{344BF64B-0BD9-B242-B6AE-AEBBD779AB7F}" type="presParOf" srcId="{9933A2E1-7B0A-614D-90FD-C433CF28ABCD}" destId="{DF222FAC-13A7-E642-8CBD-54421E8136D6}" srcOrd="1" destOrd="0" presId="urn:microsoft.com/office/officeart/2005/8/layout/hierarchy1"/>
    <dgm:cxn modelId="{9D870EE5-D8F8-F042-9B6B-63562DE9F8B2}" type="presParOf" srcId="{5E3BDD62-ADDC-1B4F-B651-AFEA4C6387DF}" destId="{9F9148FB-8E8C-4B48-9DBD-BA345321B82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E35E25-A553-4AD9-985A-DE379572D0E4}">
      <dsp:nvSpPr>
        <dsp:cNvPr id="0" name=""/>
        <dsp:cNvSpPr/>
      </dsp:nvSpPr>
      <dsp:spPr>
        <a:xfrm>
          <a:off x="0" y="1144"/>
          <a:ext cx="8272463" cy="58029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66EC7A-58D3-4D4B-8026-D292CDB878ED}">
      <dsp:nvSpPr>
        <dsp:cNvPr id="0" name=""/>
        <dsp:cNvSpPr/>
      </dsp:nvSpPr>
      <dsp:spPr>
        <a:xfrm>
          <a:off x="175538" y="131710"/>
          <a:ext cx="319160" cy="31916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08B3597-577A-4DC3-8DC0-AAA60BF4293A}">
      <dsp:nvSpPr>
        <dsp:cNvPr id="0" name=""/>
        <dsp:cNvSpPr/>
      </dsp:nvSpPr>
      <dsp:spPr>
        <a:xfrm>
          <a:off x="670237" y="1144"/>
          <a:ext cx="7602225" cy="5802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414" tIns="61414" rIns="61414" bIns="61414" numCol="1" spcCol="1270" anchor="ctr" anchorCtr="0">
          <a:noAutofit/>
        </a:bodyPr>
        <a:lstStyle/>
        <a:p>
          <a:pPr marL="0" lvl="0" indent="0" algn="l" defTabSz="844550">
            <a:lnSpc>
              <a:spcPct val="100000"/>
            </a:lnSpc>
            <a:spcBef>
              <a:spcPct val="0"/>
            </a:spcBef>
            <a:spcAft>
              <a:spcPct val="35000"/>
            </a:spcAft>
            <a:buNone/>
          </a:pPr>
          <a:r>
            <a:rPr lang="en-US" sz="1900" kern="1200" dirty="0"/>
            <a:t>Explore the concept of food system resilience</a:t>
          </a:r>
        </a:p>
      </dsp:txBody>
      <dsp:txXfrm>
        <a:off x="670237" y="1144"/>
        <a:ext cx="7602225" cy="580292"/>
      </dsp:txXfrm>
    </dsp:sp>
    <dsp:sp modelId="{37BACF77-2FD9-4B09-B063-EF32BDFAFF77}">
      <dsp:nvSpPr>
        <dsp:cNvPr id="0" name=""/>
        <dsp:cNvSpPr/>
      </dsp:nvSpPr>
      <dsp:spPr>
        <a:xfrm>
          <a:off x="0" y="726510"/>
          <a:ext cx="8272463" cy="58029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63A64A-6E74-44B4-9614-B683E46C0F0D}">
      <dsp:nvSpPr>
        <dsp:cNvPr id="0" name=""/>
        <dsp:cNvSpPr/>
      </dsp:nvSpPr>
      <dsp:spPr>
        <a:xfrm>
          <a:off x="175538" y="857076"/>
          <a:ext cx="319160" cy="31916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D93E633-C881-4DFD-9054-36A3E0CC77A3}">
      <dsp:nvSpPr>
        <dsp:cNvPr id="0" name=""/>
        <dsp:cNvSpPr/>
      </dsp:nvSpPr>
      <dsp:spPr>
        <a:xfrm>
          <a:off x="670237" y="726510"/>
          <a:ext cx="7602225" cy="5802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414" tIns="61414" rIns="61414" bIns="61414" numCol="1" spcCol="1270" anchor="ctr" anchorCtr="0">
          <a:noAutofit/>
        </a:bodyPr>
        <a:lstStyle/>
        <a:p>
          <a:pPr marL="0" lvl="0" indent="0" algn="l" defTabSz="844550">
            <a:lnSpc>
              <a:spcPct val="100000"/>
            </a:lnSpc>
            <a:spcBef>
              <a:spcPct val="0"/>
            </a:spcBef>
            <a:spcAft>
              <a:spcPct val="35000"/>
            </a:spcAft>
            <a:buNone/>
          </a:pPr>
          <a:r>
            <a:rPr lang="en-US" sz="1900" kern="1200" dirty="0"/>
            <a:t>Apply food system resilience concepts </a:t>
          </a:r>
        </a:p>
      </dsp:txBody>
      <dsp:txXfrm>
        <a:off x="670237" y="726510"/>
        <a:ext cx="7602225" cy="580292"/>
      </dsp:txXfrm>
    </dsp:sp>
    <dsp:sp modelId="{9EFD28D7-7692-3549-8048-FC7F67173899}">
      <dsp:nvSpPr>
        <dsp:cNvPr id="0" name=""/>
        <dsp:cNvSpPr/>
      </dsp:nvSpPr>
      <dsp:spPr>
        <a:xfrm>
          <a:off x="0" y="1451876"/>
          <a:ext cx="8272463" cy="58029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E624D8-5E0A-3245-9227-41E49443416F}">
      <dsp:nvSpPr>
        <dsp:cNvPr id="0" name=""/>
        <dsp:cNvSpPr/>
      </dsp:nvSpPr>
      <dsp:spPr>
        <a:xfrm>
          <a:off x="175538" y="1582441"/>
          <a:ext cx="319160" cy="31916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222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88320F-2AEC-1C4A-A191-23ACA83F9CC6}">
      <dsp:nvSpPr>
        <dsp:cNvPr id="0" name=""/>
        <dsp:cNvSpPr/>
      </dsp:nvSpPr>
      <dsp:spPr>
        <a:xfrm>
          <a:off x="670237" y="1451876"/>
          <a:ext cx="7602225" cy="5802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414" tIns="61414" rIns="61414" bIns="61414" numCol="1" spcCol="1270" anchor="ctr" anchorCtr="0">
          <a:noAutofit/>
        </a:bodyPr>
        <a:lstStyle/>
        <a:p>
          <a:pPr marL="0" lvl="0" indent="0" algn="l" defTabSz="844550">
            <a:lnSpc>
              <a:spcPct val="100000"/>
            </a:lnSpc>
            <a:spcBef>
              <a:spcPct val="0"/>
            </a:spcBef>
            <a:spcAft>
              <a:spcPct val="35000"/>
            </a:spcAft>
            <a:buNone/>
          </a:pPr>
          <a:r>
            <a:rPr lang="en-US" sz="1900" kern="1200" dirty="0"/>
            <a:t>Example: Local government food system resilience work</a:t>
          </a:r>
        </a:p>
      </dsp:txBody>
      <dsp:txXfrm>
        <a:off x="670237" y="1451876"/>
        <a:ext cx="7602225" cy="580292"/>
      </dsp:txXfrm>
    </dsp:sp>
    <dsp:sp modelId="{D0EA26FB-31A9-46F1-B039-332637D915C5}">
      <dsp:nvSpPr>
        <dsp:cNvPr id="0" name=""/>
        <dsp:cNvSpPr/>
      </dsp:nvSpPr>
      <dsp:spPr>
        <a:xfrm>
          <a:off x="0" y="2177241"/>
          <a:ext cx="8272463" cy="580292"/>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18C7E8-7432-41EE-93C2-A617D38A52F1}">
      <dsp:nvSpPr>
        <dsp:cNvPr id="0" name=""/>
        <dsp:cNvSpPr/>
      </dsp:nvSpPr>
      <dsp:spPr>
        <a:xfrm>
          <a:off x="175538" y="2307807"/>
          <a:ext cx="319160" cy="31916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78E07E9-FA73-4664-B454-64676A4E5922}">
      <dsp:nvSpPr>
        <dsp:cNvPr id="0" name=""/>
        <dsp:cNvSpPr/>
      </dsp:nvSpPr>
      <dsp:spPr>
        <a:xfrm>
          <a:off x="670237" y="2177241"/>
          <a:ext cx="7602225" cy="5802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414" tIns="61414" rIns="61414" bIns="61414" numCol="1" spcCol="1270" anchor="ctr" anchorCtr="0">
          <a:noAutofit/>
        </a:bodyPr>
        <a:lstStyle/>
        <a:p>
          <a:pPr marL="0" lvl="0" indent="0" algn="l" defTabSz="844550">
            <a:lnSpc>
              <a:spcPct val="100000"/>
            </a:lnSpc>
            <a:spcBef>
              <a:spcPct val="0"/>
            </a:spcBef>
            <a:spcAft>
              <a:spcPct val="35000"/>
            </a:spcAft>
            <a:buNone/>
          </a:pPr>
          <a:r>
            <a:rPr lang="en-US" sz="1900" kern="1200" dirty="0"/>
            <a:t>Discuss current policy, research, and practice opportunities and challenges</a:t>
          </a:r>
        </a:p>
      </dsp:txBody>
      <dsp:txXfrm>
        <a:off x="670237" y="2177241"/>
        <a:ext cx="7602225" cy="580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ECF6A2-1CBC-8F46-A0A9-360C62742069}">
      <dsp:nvSpPr>
        <dsp:cNvPr id="0" name=""/>
        <dsp:cNvSpPr/>
      </dsp:nvSpPr>
      <dsp:spPr>
        <a:xfrm>
          <a:off x="12" y="0"/>
          <a:ext cx="2679994" cy="4269640"/>
        </a:xfrm>
        <a:prstGeom prst="roundRect">
          <a:avLst>
            <a:gd name="adj" fmla="val 10000"/>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rPr>
            <a:t>Sustainability</a:t>
          </a:r>
        </a:p>
      </dsp:txBody>
      <dsp:txXfrm>
        <a:off x="12" y="0"/>
        <a:ext cx="2679994" cy="1280892"/>
      </dsp:txXfrm>
    </dsp:sp>
    <dsp:sp modelId="{E6D5115D-86FE-D243-9A67-2A3B0F3F9FB3}">
      <dsp:nvSpPr>
        <dsp:cNvPr id="0" name=""/>
        <dsp:cNvSpPr/>
      </dsp:nvSpPr>
      <dsp:spPr>
        <a:xfrm>
          <a:off x="293514" y="966325"/>
          <a:ext cx="2102273" cy="827633"/>
        </a:xfrm>
        <a:prstGeom prst="roundRect">
          <a:avLst>
            <a:gd name="adj" fmla="val 10000"/>
          </a:avLst>
        </a:prstGeom>
        <a:solidFill>
          <a:schemeClr val="lt1">
            <a:hueOff val="0"/>
            <a:satOff val="0"/>
            <a:lumOff val="0"/>
            <a:alphaOff val="0"/>
          </a:schemeClr>
        </a:solidFill>
        <a:ln w="22225"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rPr>
            <a:t>"The ability to meet the needs of the present without compromising the ability of future generations to meet their own needs" </a:t>
          </a:r>
        </a:p>
      </dsp:txBody>
      <dsp:txXfrm>
        <a:off x="317755" y="990566"/>
        <a:ext cx="2053791" cy="779151"/>
      </dsp:txXfrm>
    </dsp:sp>
    <dsp:sp modelId="{57A58AED-B443-0441-AF90-0FEF9379EC3A}">
      <dsp:nvSpPr>
        <dsp:cNvPr id="0" name=""/>
        <dsp:cNvSpPr/>
      </dsp:nvSpPr>
      <dsp:spPr>
        <a:xfrm>
          <a:off x="301640" y="1954127"/>
          <a:ext cx="2143995" cy="1898718"/>
        </a:xfrm>
        <a:prstGeom prst="roundRect">
          <a:avLst>
            <a:gd name="adj" fmla="val 10000"/>
          </a:avLst>
        </a:prstGeom>
        <a:solidFill>
          <a:schemeClr val="lt1">
            <a:hueOff val="0"/>
            <a:satOff val="0"/>
            <a:lumOff val="0"/>
            <a:alphaOff val="0"/>
          </a:schemeClr>
        </a:solidFill>
        <a:ln w="22225"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rPr>
            <a:t>Some vegetable growers have switched from conventional to organic practices to improve soil health and improve the ability of the land to keep producing food for generations to come.</a:t>
          </a:r>
        </a:p>
      </dsp:txBody>
      <dsp:txXfrm>
        <a:off x="357252" y="2009739"/>
        <a:ext cx="2032771" cy="1787494"/>
      </dsp:txXfrm>
    </dsp:sp>
    <dsp:sp modelId="{F1DE0CEE-CA54-384E-BF02-AFA0E879E3E1}">
      <dsp:nvSpPr>
        <dsp:cNvPr id="0" name=""/>
        <dsp:cNvSpPr/>
      </dsp:nvSpPr>
      <dsp:spPr>
        <a:xfrm>
          <a:off x="2882025" y="0"/>
          <a:ext cx="2679994" cy="4269640"/>
        </a:xfrm>
        <a:prstGeom prst="roundRect">
          <a:avLst>
            <a:gd name="adj" fmla="val 10000"/>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rPr>
            <a:t>Stability</a:t>
          </a:r>
          <a:endParaRPr lang="en-US" sz="1600" kern="1200" dirty="0">
            <a:latin typeface="+mn-lt"/>
          </a:endParaRPr>
        </a:p>
      </dsp:txBody>
      <dsp:txXfrm>
        <a:off x="2882025" y="0"/>
        <a:ext cx="2679994" cy="1280892"/>
      </dsp:txXfrm>
    </dsp:sp>
    <dsp:sp modelId="{63EF677C-E091-0048-853B-A641A63ACCFA}">
      <dsp:nvSpPr>
        <dsp:cNvPr id="0" name=""/>
        <dsp:cNvSpPr/>
      </dsp:nvSpPr>
      <dsp:spPr>
        <a:xfrm>
          <a:off x="3183492" y="1006745"/>
          <a:ext cx="2143995" cy="819413"/>
        </a:xfrm>
        <a:prstGeom prst="roundRect">
          <a:avLst>
            <a:gd name="adj" fmla="val 10000"/>
          </a:avLst>
        </a:prstGeom>
        <a:solidFill>
          <a:schemeClr val="lt1">
            <a:hueOff val="0"/>
            <a:satOff val="0"/>
            <a:lumOff val="0"/>
            <a:alphaOff val="0"/>
          </a:schemeClr>
        </a:solidFill>
        <a:ln w="22225"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rPr>
            <a:t>"The ability to return to an equilibrium state after a temporary disturbance"</a:t>
          </a:r>
          <a:endParaRPr lang="en-US" sz="1200" kern="1200" baseline="30000" dirty="0">
            <a:latin typeface="+mn-lt"/>
          </a:endParaRPr>
        </a:p>
      </dsp:txBody>
      <dsp:txXfrm>
        <a:off x="3207492" y="1030745"/>
        <a:ext cx="2095995" cy="771413"/>
      </dsp:txXfrm>
    </dsp:sp>
    <dsp:sp modelId="{A6CBBE30-825E-FA40-A9F7-B65279FDA5D4}">
      <dsp:nvSpPr>
        <dsp:cNvPr id="0" name=""/>
        <dsp:cNvSpPr/>
      </dsp:nvSpPr>
      <dsp:spPr>
        <a:xfrm>
          <a:off x="3166747" y="1955022"/>
          <a:ext cx="2143995" cy="1893372"/>
        </a:xfrm>
        <a:prstGeom prst="roundRect">
          <a:avLst>
            <a:gd name="adj" fmla="val 10000"/>
          </a:avLst>
        </a:prstGeom>
        <a:solidFill>
          <a:schemeClr val="lt1">
            <a:hueOff val="0"/>
            <a:satOff val="0"/>
            <a:lumOff val="0"/>
            <a:alphaOff val="0"/>
          </a:schemeClr>
        </a:solidFill>
        <a:ln w="22225"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rPr>
            <a:t>A farmer who uses greenhouses for growing vegetables can keep temperatures inside the greenhouse stable and production at the same level, even in the case of electrical outages because they have a backup generator. </a:t>
          </a:r>
        </a:p>
        <a:p>
          <a:pPr marL="0" lvl="0" indent="0" algn="ctr" defTabSz="533400">
            <a:lnSpc>
              <a:spcPct val="90000"/>
            </a:lnSpc>
            <a:spcBef>
              <a:spcPct val="0"/>
            </a:spcBef>
            <a:spcAft>
              <a:spcPct val="35000"/>
            </a:spcAft>
            <a:buNone/>
          </a:pPr>
          <a:endParaRPr lang="en-US" sz="1200" kern="1200" dirty="0">
            <a:latin typeface="+mn-lt"/>
          </a:endParaRPr>
        </a:p>
      </dsp:txBody>
      <dsp:txXfrm>
        <a:off x="3222202" y="2010477"/>
        <a:ext cx="2033085" cy="1782462"/>
      </dsp:txXfrm>
    </dsp:sp>
    <dsp:sp modelId="{90F5C83C-889C-C341-A36E-2E0105504B40}">
      <dsp:nvSpPr>
        <dsp:cNvPr id="0" name=""/>
        <dsp:cNvSpPr/>
      </dsp:nvSpPr>
      <dsp:spPr>
        <a:xfrm>
          <a:off x="5764050" y="0"/>
          <a:ext cx="2679994" cy="4269640"/>
        </a:xfrm>
        <a:prstGeom prst="roundRect">
          <a:avLst>
            <a:gd name="adj" fmla="val 10000"/>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rPr>
            <a:t>Resilience</a:t>
          </a:r>
          <a:endParaRPr lang="en-US" sz="1200" kern="1200" dirty="0">
            <a:latin typeface="+mn-lt"/>
          </a:endParaRPr>
        </a:p>
      </dsp:txBody>
      <dsp:txXfrm>
        <a:off x="5764050" y="0"/>
        <a:ext cx="2679994" cy="1280892"/>
      </dsp:txXfrm>
    </dsp:sp>
    <dsp:sp modelId="{113B056E-C301-4242-BDD6-A4327DC3593E}">
      <dsp:nvSpPr>
        <dsp:cNvPr id="0" name=""/>
        <dsp:cNvSpPr/>
      </dsp:nvSpPr>
      <dsp:spPr>
        <a:xfrm>
          <a:off x="6036614" y="983011"/>
          <a:ext cx="2143995" cy="822427"/>
        </a:xfrm>
        <a:prstGeom prst="roundRect">
          <a:avLst>
            <a:gd name="adj" fmla="val 10000"/>
          </a:avLst>
        </a:prstGeom>
        <a:solidFill>
          <a:schemeClr val="lt1">
            <a:hueOff val="0"/>
            <a:satOff val="0"/>
            <a:lumOff val="0"/>
            <a:alphaOff val="0"/>
          </a:schemeClr>
        </a:solidFill>
        <a:ln w="22225"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rPr>
            <a:t>"The capacity to deal with change and continue to develop"</a:t>
          </a:r>
          <a:endParaRPr lang="en-US" sz="1200" kern="1200" baseline="30000" dirty="0">
            <a:latin typeface="+mn-lt"/>
          </a:endParaRPr>
        </a:p>
      </dsp:txBody>
      <dsp:txXfrm>
        <a:off x="6060702" y="1007099"/>
        <a:ext cx="2095819" cy="774251"/>
      </dsp:txXfrm>
    </dsp:sp>
    <dsp:sp modelId="{9AA28025-95C7-4646-A5D0-495B305F7C33}">
      <dsp:nvSpPr>
        <dsp:cNvPr id="0" name=""/>
        <dsp:cNvSpPr/>
      </dsp:nvSpPr>
      <dsp:spPr>
        <a:xfrm>
          <a:off x="6031018" y="1962272"/>
          <a:ext cx="2143995" cy="1891475"/>
        </a:xfrm>
        <a:prstGeom prst="roundRect">
          <a:avLst>
            <a:gd name="adj" fmla="val 10000"/>
          </a:avLst>
        </a:prstGeom>
        <a:solidFill>
          <a:schemeClr val="lt1">
            <a:hueOff val="0"/>
            <a:satOff val="0"/>
            <a:lumOff val="0"/>
            <a:alphaOff val="0"/>
          </a:schemeClr>
        </a:solidFill>
        <a:ln w="22225" cap="rnd"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mn-lt"/>
            </a:rPr>
            <a:t>A farmer who had supplied food to restaurants adapted to distribute food to community members through community-supported agriculture (CSA). Because of the new business generated through the CSA, the farmer was able to expand their operations post-pandemic. </a:t>
          </a:r>
        </a:p>
      </dsp:txBody>
      <dsp:txXfrm>
        <a:off x="6086417" y="2017671"/>
        <a:ext cx="2033197" cy="17806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247F3-C022-7D49-B0A0-5EB6E3C85057}">
      <dsp:nvSpPr>
        <dsp:cNvPr id="0" name=""/>
        <dsp:cNvSpPr/>
      </dsp:nvSpPr>
      <dsp:spPr>
        <a:xfrm>
          <a:off x="2438" y="553850"/>
          <a:ext cx="1741438" cy="1105813"/>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4DBCF2-5F30-9F4A-9BBF-C195F0DC3505}">
      <dsp:nvSpPr>
        <dsp:cNvPr id="0" name=""/>
        <dsp:cNvSpPr/>
      </dsp:nvSpPr>
      <dsp:spPr>
        <a:xfrm>
          <a:off x="195932" y="737668"/>
          <a:ext cx="1741438" cy="1105813"/>
        </a:xfrm>
        <a:prstGeom prst="roundRect">
          <a:avLst>
            <a:gd name="adj" fmla="val 10000"/>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Resilience </a:t>
          </a:r>
          <a:r>
            <a:rPr lang="en-US" sz="2100" b="1" kern="1200" dirty="0"/>
            <a:t>of</a:t>
          </a:r>
          <a:r>
            <a:rPr lang="en-US" sz="2100" kern="1200" dirty="0"/>
            <a:t> what?</a:t>
          </a:r>
        </a:p>
      </dsp:txBody>
      <dsp:txXfrm>
        <a:off x="228320" y="770056"/>
        <a:ext cx="1676662" cy="1041037"/>
      </dsp:txXfrm>
    </dsp:sp>
    <dsp:sp modelId="{49791FD3-69D9-4843-827A-6DEB9E421662}">
      <dsp:nvSpPr>
        <dsp:cNvPr id="0" name=""/>
        <dsp:cNvSpPr/>
      </dsp:nvSpPr>
      <dsp:spPr>
        <a:xfrm>
          <a:off x="2130864" y="553850"/>
          <a:ext cx="1741438" cy="1105813"/>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FE4891-A582-1B4B-8436-B33AC10CC214}">
      <dsp:nvSpPr>
        <dsp:cNvPr id="0" name=""/>
        <dsp:cNvSpPr/>
      </dsp:nvSpPr>
      <dsp:spPr>
        <a:xfrm>
          <a:off x="2324357" y="737668"/>
          <a:ext cx="1741438" cy="1105813"/>
        </a:xfrm>
        <a:prstGeom prst="roundRect">
          <a:avLst>
            <a:gd name="adj" fmla="val 10000"/>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Resilience </a:t>
          </a:r>
          <a:r>
            <a:rPr lang="en-US" sz="2100" b="1" kern="1200"/>
            <a:t>to</a:t>
          </a:r>
          <a:r>
            <a:rPr lang="en-US" sz="2100" kern="1200"/>
            <a:t> what?</a:t>
          </a:r>
        </a:p>
      </dsp:txBody>
      <dsp:txXfrm>
        <a:off x="2356745" y="770056"/>
        <a:ext cx="1676662" cy="1041037"/>
      </dsp:txXfrm>
    </dsp:sp>
    <dsp:sp modelId="{4186440D-091F-C04A-B9B9-F7C3BCE436B5}">
      <dsp:nvSpPr>
        <dsp:cNvPr id="0" name=""/>
        <dsp:cNvSpPr/>
      </dsp:nvSpPr>
      <dsp:spPr>
        <a:xfrm>
          <a:off x="4259289" y="553850"/>
          <a:ext cx="1741438" cy="1105813"/>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F3FE30-CF47-5343-9924-208568AD9C92}">
      <dsp:nvSpPr>
        <dsp:cNvPr id="0" name=""/>
        <dsp:cNvSpPr/>
      </dsp:nvSpPr>
      <dsp:spPr>
        <a:xfrm>
          <a:off x="4452782" y="737668"/>
          <a:ext cx="1741438" cy="1105813"/>
        </a:xfrm>
        <a:prstGeom prst="roundRect">
          <a:avLst>
            <a:gd name="adj" fmla="val 10000"/>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Resilience </a:t>
          </a:r>
          <a:r>
            <a:rPr lang="en-US" sz="2100" b="1" kern="1200"/>
            <a:t>for</a:t>
          </a:r>
          <a:r>
            <a:rPr lang="en-US" sz="2100" kern="1200"/>
            <a:t> </a:t>
          </a:r>
          <a:r>
            <a:rPr lang="en-US" sz="2100" b="1" kern="1200"/>
            <a:t>what </a:t>
          </a:r>
          <a:r>
            <a:rPr lang="en-US" sz="2100" kern="1200"/>
            <a:t>purpose?</a:t>
          </a:r>
        </a:p>
      </dsp:txBody>
      <dsp:txXfrm>
        <a:off x="4485170" y="770056"/>
        <a:ext cx="1676662" cy="1041037"/>
      </dsp:txXfrm>
    </dsp:sp>
    <dsp:sp modelId="{F9241DCE-F823-D447-B2AA-1A45CC6B34D7}">
      <dsp:nvSpPr>
        <dsp:cNvPr id="0" name=""/>
        <dsp:cNvSpPr/>
      </dsp:nvSpPr>
      <dsp:spPr>
        <a:xfrm>
          <a:off x="6387714" y="553850"/>
          <a:ext cx="1741438" cy="1105813"/>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222FAC-13A7-E642-8CBD-54421E8136D6}">
      <dsp:nvSpPr>
        <dsp:cNvPr id="0" name=""/>
        <dsp:cNvSpPr/>
      </dsp:nvSpPr>
      <dsp:spPr>
        <a:xfrm>
          <a:off x="6581208" y="737668"/>
          <a:ext cx="1741438" cy="1105813"/>
        </a:xfrm>
        <a:prstGeom prst="roundRect">
          <a:avLst>
            <a:gd name="adj" fmla="val 10000"/>
          </a:avLst>
        </a:prstGeom>
        <a:solidFill>
          <a:schemeClr val="lt1">
            <a:alpha val="90000"/>
            <a:hueOff val="0"/>
            <a:satOff val="0"/>
            <a:lumOff val="0"/>
            <a:alphaOff val="0"/>
          </a:schemeClr>
        </a:solidFill>
        <a:ln w="2222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Resilience </a:t>
          </a:r>
          <a:r>
            <a:rPr lang="en-US" sz="2100" b="1" kern="1200"/>
            <a:t>for whom</a:t>
          </a:r>
          <a:r>
            <a:rPr lang="en-US" sz="2100" kern="1200"/>
            <a:t>?</a:t>
          </a:r>
        </a:p>
      </dsp:txBody>
      <dsp:txXfrm>
        <a:off x="6613596" y="770056"/>
        <a:ext cx="1676662" cy="104103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CD7D3A2-31E4-8E42-BFE4-E1D5C718E739}" type="datetimeFigureOut">
              <a:rPr lang="en-US" smtClean="0"/>
              <a:pPr/>
              <a:t>12/11/2025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598F7A4-CE3D-804B-A1DB-4079A629C97B}" type="slidenum">
              <a:rPr lang="en-US" smtClean="0"/>
              <a:pPr/>
              <a:t>‹#›</a:t>
            </a:fld>
            <a:endParaRPr lang="en-US" dirty="0"/>
          </a:p>
        </p:txBody>
      </p:sp>
    </p:spTree>
    <p:extLst>
      <p:ext uri="{BB962C8B-B14F-4D97-AF65-F5344CB8AC3E}">
        <p14:creationId xmlns:p14="http://schemas.microsoft.com/office/powerpoint/2010/main" val="3295679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0E2176-2878-124F-9D1F-E150291074BD}" type="datetimeFigureOut">
              <a:rPr lang="en-US" smtClean="0"/>
              <a:pPr/>
              <a:t>12/11/2025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D3DDD1-A2AC-0143-A10E-767D06A6F773}" type="slidenum">
              <a:rPr lang="en-US" smtClean="0"/>
              <a:pPr/>
              <a:t>‹#›</a:t>
            </a:fld>
            <a:endParaRPr lang="en-US" dirty="0"/>
          </a:p>
        </p:txBody>
      </p:sp>
    </p:spTree>
    <p:extLst>
      <p:ext uri="{BB962C8B-B14F-4D97-AF65-F5344CB8AC3E}">
        <p14:creationId xmlns:p14="http://schemas.microsoft.com/office/powerpoint/2010/main" val="383555749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planning.baltimorecity.gov/resident-food-equity-advisors"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planning.baltimorecity.gov/baltimore-food-policy-initiative/food-policy-action-committee"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clf.jhsph.edu/"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govex.jhu.edu/"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slide" Target="../slides/slide42.xml"/><Relationship Id="rId2" Type="http://schemas.openxmlformats.org/officeDocument/2006/relationships/notesMaster" Target="../notesMasters/notesMaster1.xml"/><Relationship Id="rId1" Type="http://schemas.openxmlformats.org/officeDocument/2006/relationships/tags" Target="../tags/tag19.xml"/></Relationships>
</file>

<file path=ppt/notesSlides/_rels/notesSlide43.xml.rels><?xml version="1.0" encoding="UTF-8" standalone="yes"?>
<Relationships xmlns="http://schemas.openxmlformats.org/package/2006/relationships"><Relationship Id="rId3" Type="http://schemas.openxmlformats.org/officeDocument/2006/relationships/slide" Target="../slides/slide43.xml"/><Relationship Id="rId2" Type="http://schemas.openxmlformats.org/officeDocument/2006/relationships/notesMaster" Target="../notesMasters/notesMaster1.xml"/><Relationship Id="rId1" Type="http://schemas.openxmlformats.org/officeDocument/2006/relationships/tags" Target="../tags/tag20.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unc.az1.qualtrics.com/jfe/form/SV_cSJdvAqdmlQXicK" TargetMode="External"/><Relationship Id="rId2" Type="http://schemas.openxmlformats.org/officeDocument/2006/relationships/slide" Target="../slides/slide50.xml"/><Relationship Id="rId1" Type="http://schemas.openxmlformats.org/officeDocument/2006/relationships/notesMaster" Target="../notesMasters/notesMaster1.xml"/><Relationship Id="rId4" Type="http://schemas.openxmlformats.org/officeDocument/2006/relationships/hyperlink" Target="https://duke.qualtrics.com/jfe/form/SV_4SmhYaB4MN4pdn8" TargetMode="Externa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rtl="0"/>
            <a:r>
              <a:rPr lang="en-US" sz="1200" b="0" i="0" u="none" strike="noStrike" kern="1200" dirty="0">
                <a:solidFill>
                  <a:schemeClr val="tx1"/>
                </a:solidFill>
                <a:effectLst/>
                <a:latin typeface="+mn-lt"/>
                <a:ea typeface="+mn-ea"/>
                <a:cs typeface="+mn-cs"/>
              </a:rPr>
              <a:t>Hello Everyone! We want to welcome you back for the fourth session of the HER NOPREN Summer Speaker Series for Students. My name is Senthil Ananthan and I am a Research Analyst with Healthy Eating Research.</a:t>
            </a:r>
            <a:endParaRPr lang="en-US" b="0" dirty="0">
              <a:effectLst/>
            </a:endParaRPr>
          </a:p>
          <a:p>
            <a:pPr rtl="0"/>
            <a:r>
              <a:rPr lang="en-US" sz="1200" b="0" i="0" u="none" strike="noStrike" kern="1200" dirty="0">
                <a:solidFill>
                  <a:schemeClr val="tx1"/>
                </a:solidFill>
                <a:effectLst/>
                <a:latin typeface="+mn-lt"/>
                <a:ea typeface="+mn-ea"/>
                <a:cs typeface="+mn-cs"/>
              </a:rPr>
              <a:t> </a:t>
            </a:r>
            <a:endParaRPr lang="en-US" b="0" dirty="0">
              <a:effectLst/>
            </a:endParaRPr>
          </a:p>
          <a:p>
            <a:pPr rtl="0"/>
            <a:r>
              <a:rPr lang="en-US" sz="1200" b="0" i="0" u="none" strike="noStrike" kern="1200" dirty="0">
                <a:solidFill>
                  <a:schemeClr val="tx1"/>
                </a:solidFill>
                <a:effectLst/>
                <a:latin typeface="+mn-lt"/>
                <a:ea typeface="+mn-ea"/>
                <a:cs typeface="+mn-cs"/>
              </a:rPr>
              <a:t>Please note: The contents of these sessions are those of the speakers and do not represent the official views of the Centers for Disease Control &amp; Prevention or Department of Health and Human Services. </a:t>
            </a:r>
            <a:endParaRPr lang="en-US" b="0" dirty="0">
              <a:effectLst/>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3492782013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g13492782013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rtl="0"/>
            <a:r>
              <a:rPr lang="en-US" sz="1200" b="0" i="0" u="none" strike="noStrike" kern="1200" dirty="0">
                <a:solidFill>
                  <a:schemeClr val="tx1"/>
                </a:solidFill>
                <a:effectLst/>
                <a:latin typeface="+mn-lt"/>
                <a:ea typeface="+mn-ea"/>
                <a:cs typeface="+mn-cs"/>
              </a:rPr>
              <a:t>We would like to start with some housekeeping items! </a:t>
            </a:r>
            <a:endParaRPr lang="en-US" b="0" dirty="0">
              <a:effectLst/>
            </a:endParaRPr>
          </a:p>
        </p:txBody>
      </p:sp>
      <p:sp>
        <p:nvSpPr>
          <p:cNvPr id="96" name="Google Shape;96;g13492782013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13492782013_1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g13492782013_1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sz="100" dirty="0"/>
          </a:p>
          <a:p>
            <a:pPr marL="0" lvl="0" indent="0" algn="l" rtl="0">
              <a:lnSpc>
                <a:spcPct val="100000"/>
              </a:lnSpc>
              <a:spcBef>
                <a:spcPts val="0"/>
              </a:spcBef>
              <a:spcAft>
                <a:spcPts val="0"/>
              </a:spcAft>
              <a:buSzPts val="1400"/>
              <a:buNone/>
            </a:pPr>
            <a:endParaRPr dirty="0"/>
          </a:p>
        </p:txBody>
      </p:sp>
      <p:sp>
        <p:nvSpPr>
          <p:cNvPr id="107" name="Google Shape;107;g13492782013_1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i="0" u="none" strike="noStrike" kern="1200" dirty="0">
                <a:solidFill>
                  <a:schemeClr val="tx1"/>
                </a:solidFill>
                <a:effectLst/>
                <a:latin typeface="+mn-lt"/>
                <a:ea typeface="+mn-ea"/>
                <a:cs typeface="+mn-cs"/>
              </a:rPr>
              <a:t>Elsie Moore is a Postdoctoral Associate at Cornell University in the Nutrition Liberation, Food Sovereignty, and Justice Lab, led by Dr. Angela Odoms-Young. Elsie completed her Ph.D. in Environmental Health in May 2024 at the Johns Hopkins Bloomberg School of Public Health, where she was advised by Dr. Roni Neff. Her research focuses on developing equitable strategies to advance sustainable, healthy food systems. Before her Ph.D., she contributed to a multi-country collaboration exploring the role of academic institutions in advancing the UN Sustainable Development Goals. She holds an MPH from the Yale School of Public Health, where her research centered on the health impacts of climate change, and a BA in Diplomacy and World Affairs from Occidental College.</a:t>
            </a:r>
            <a:endParaRPr dirty="0"/>
          </a:p>
        </p:txBody>
      </p:sp>
      <p:sp>
        <p:nvSpPr>
          <p:cNvPr id="129" name="Google Shape;12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a:t>
            </a:r>
          </a:p>
          <a:p>
            <a:endParaRPr lang="en-US" dirty="0"/>
          </a:p>
          <a:p>
            <a:r>
              <a:rPr lang="en-US" dirty="0"/>
              <a:t>Thank you very much for the opportunity to speak today at the Summer Speaker Series</a:t>
            </a:r>
          </a:p>
          <a:p>
            <a:endParaRPr lang="en-US" dirty="0"/>
          </a:p>
          <a:p>
            <a:r>
              <a:rPr lang="en-US" dirty="0"/>
              <a:t>I am excited to get to share some about food system resilience and also have the opportunity for dialogue and to learn from you all. </a:t>
            </a:r>
          </a:p>
          <a:p>
            <a:endParaRPr lang="en-US" dirty="0"/>
          </a:p>
          <a:p>
            <a:r>
              <a:rPr lang="en-US" dirty="0"/>
              <a:t>As Senthil said, my name is Elsie Moore and I am a postdoctoral associate in the division of nutritional sciences at Cornell University and am one of the co-chairs of the resilient food systems and nutrition working groups – so if anyone is interested after this project in engaging more with the topic, please join our WG.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13D3DDD1-A2AC-0143-A10E-767D06A6F773}" type="slidenum">
              <a:rPr lang="en-US" smtClean="0"/>
              <a:pPr/>
              <a:t>5</a:t>
            </a:fld>
            <a:endParaRPr lang="en-US" dirty="0"/>
          </a:p>
        </p:txBody>
      </p:sp>
    </p:spTree>
    <p:extLst>
      <p:ext uri="{BB962C8B-B14F-4D97-AF65-F5344CB8AC3E}">
        <p14:creationId xmlns:p14="http://schemas.microsoft.com/office/powerpoint/2010/main" val="1233012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do want to note that the views and information presented are mine and do not necessarily reflect those of the funders or collaborators. </a:t>
            </a:r>
          </a:p>
        </p:txBody>
      </p:sp>
      <p:sp>
        <p:nvSpPr>
          <p:cNvPr id="4" name="Slide Number Placeholder 3"/>
          <p:cNvSpPr>
            <a:spLocks noGrp="1"/>
          </p:cNvSpPr>
          <p:nvPr>
            <p:ph type="sldNum" sz="quarter" idx="5"/>
          </p:nvPr>
        </p:nvSpPr>
        <p:spPr/>
        <p:txBody>
          <a:bodyPr/>
          <a:lstStyle/>
          <a:p>
            <a:fld id="{13D3DDD1-A2AC-0143-A10E-767D06A6F773}" type="slidenum">
              <a:rPr lang="en-US" smtClean="0"/>
              <a:pPr/>
              <a:t>6</a:t>
            </a:fld>
            <a:endParaRPr lang="en-US" dirty="0"/>
          </a:p>
        </p:txBody>
      </p:sp>
    </p:spTree>
    <p:extLst>
      <p:ext uri="{BB962C8B-B14F-4D97-AF65-F5344CB8AC3E}">
        <p14:creationId xmlns:p14="http://schemas.microsoft.com/office/powerpoint/2010/main" val="783120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get us started, I’d like to share a bit about myself—both to give you a sense of my journey and to highlight how food system resilience work intersects with many different disciplines. I’m also happy to answer any questions during the Q&amp;A.</a:t>
            </a:r>
          </a:p>
          <a:p>
            <a:endParaRPr lang="en-US" dirty="0"/>
          </a:p>
          <a:p>
            <a:r>
              <a:rPr lang="en-US" dirty="0"/>
              <a:t>I grew up in Colorado in a cabin on top of a mountain, where we grew much of our own food. Living there, we were deeply dependent on the weather, soil, and sunshine—something that shaped how I think about systems and sustainability. Seeking a change, I moved to Los Angeles, California for my undergraduate studies. While there, I worked on how the entertainment industry—particularly TV and film—portrays global crises. That experience sparked my interest in the social dimensions of public health. </a:t>
            </a:r>
          </a:p>
          <a:p>
            <a:r>
              <a:rPr lang="en-US" dirty="0"/>
              <a:t>I went on to earn a Master of Public Health in Social and Behavioral Sciences in Connecticut, where I focused on the health impacts of climate change. After that, I completed a research fellowship focused on the United Nations Sustainable Development Goals.</a:t>
            </a:r>
          </a:p>
          <a:p>
            <a:r>
              <a:rPr lang="en-US" dirty="0"/>
              <a:t>I then pursued my PhD at the Johns Hopkins Bloomberg School of Public Health in Environmental Health, and I’m now a postdoctoral fellow at Cornell University in Nutritional </a:t>
            </a:r>
            <a:r>
              <a:rPr lang="en-US" dirty="0" err="1"/>
              <a:t>Sciences.I</a:t>
            </a:r>
            <a:r>
              <a:rPr lang="en-US" dirty="0"/>
              <a:t> share this background to show how work in food system resilience is inherently interdisciplinary—it touches on public health, environment, policy, behavior, and so much more.</a:t>
            </a:r>
          </a:p>
        </p:txBody>
      </p:sp>
      <p:sp>
        <p:nvSpPr>
          <p:cNvPr id="4" name="Slide Number Placeholder 3"/>
          <p:cNvSpPr>
            <a:spLocks noGrp="1"/>
          </p:cNvSpPr>
          <p:nvPr>
            <p:ph type="sldNum" sz="quarter" idx="5"/>
          </p:nvPr>
        </p:nvSpPr>
        <p:spPr/>
        <p:txBody>
          <a:bodyPr/>
          <a:lstStyle/>
          <a:p>
            <a:fld id="{C3D1839E-E877-4C45-8010-A584EEA35B89}" type="slidenum">
              <a:rPr lang="en-US" smtClean="0"/>
              <a:t>7</a:t>
            </a:fld>
            <a:endParaRPr lang="en-US"/>
          </a:p>
        </p:txBody>
      </p:sp>
    </p:spTree>
    <p:extLst>
      <p:ext uri="{BB962C8B-B14F-4D97-AF65-F5344CB8AC3E}">
        <p14:creationId xmlns:p14="http://schemas.microsoft.com/office/powerpoint/2010/main" val="4191466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you know a little more about me, what are we going to talk about today</a:t>
            </a:r>
          </a:p>
          <a:p>
            <a:pPr marL="228600" indent="-228600">
              <a:buAutoNum type="arabicPeriod"/>
            </a:pPr>
            <a:r>
              <a:rPr lang="en-US" dirty="0"/>
              <a:t>Explore the concept of food system resilience </a:t>
            </a:r>
          </a:p>
          <a:p>
            <a:pPr marL="228600" indent="-228600">
              <a:buAutoNum type="arabicPeriod"/>
            </a:pPr>
            <a:r>
              <a:rPr lang="en-US" dirty="0"/>
              <a:t>Apply food system resilience concepts</a:t>
            </a:r>
          </a:p>
          <a:p>
            <a:pPr marL="228600" indent="-228600">
              <a:buAutoNum type="arabicPeriod"/>
            </a:pPr>
            <a:r>
              <a:rPr lang="en-US" dirty="0"/>
              <a:t>Give an example of food system resilience work done by local governments </a:t>
            </a:r>
          </a:p>
          <a:p>
            <a:pPr marL="228600" indent="-228600">
              <a:buAutoNum type="arabicPeriod"/>
            </a:pPr>
            <a:r>
              <a:rPr lang="en-US" dirty="0"/>
              <a:t>Have a discussion </a:t>
            </a:r>
          </a:p>
          <a:p>
            <a:pPr marL="171450" indent="-171450">
              <a:buFontTx/>
              <a:buChar char="-"/>
            </a:pPr>
            <a:endParaRPr lang="en-US" dirty="0"/>
          </a:p>
          <a:p>
            <a:pPr marL="0" indent="0">
              <a:buFontTx/>
              <a:buNone/>
            </a:pPr>
            <a:r>
              <a:rPr lang="en-US" dirty="0"/>
              <a:t>I would like this session to be informal and actionable, so please feel free to interrupt me with questions, and I will have some time for engagement throughout and plenty of time for questions/discussion at the end </a:t>
            </a:r>
          </a:p>
          <a:p>
            <a:pPr marL="0" indent="0">
              <a:buFontTx/>
              <a:buNone/>
            </a:pPr>
            <a:endParaRPr lang="en-US" dirty="0"/>
          </a:p>
        </p:txBody>
      </p:sp>
      <p:sp>
        <p:nvSpPr>
          <p:cNvPr id="4" name="Slide Number Placeholder 3"/>
          <p:cNvSpPr>
            <a:spLocks noGrp="1"/>
          </p:cNvSpPr>
          <p:nvPr>
            <p:ph type="sldNum" sz="quarter" idx="5"/>
          </p:nvPr>
        </p:nvSpPr>
        <p:spPr/>
        <p:txBody>
          <a:bodyPr/>
          <a:lstStyle/>
          <a:p>
            <a:fld id="{13D3DDD1-A2AC-0143-A10E-767D06A6F773}" type="slidenum">
              <a:rPr lang="en-US" smtClean="0"/>
              <a:pPr/>
              <a:t>8</a:t>
            </a:fld>
            <a:endParaRPr lang="en-US" dirty="0"/>
          </a:p>
        </p:txBody>
      </p:sp>
    </p:spTree>
    <p:extLst>
      <p:ext uri="{BB962C8B-B14F-4D97-AF65-F5344CB8AC3E}">
        <p14:creationId xmlns:p14="http://schemas.microsoft.com/office/powerpoint/2010/main" val="4143381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9886E-3CF7-E092-8E47-3C1A58A7F9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525CDD-C53A-A420-41E4-084B9EAC3E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C444C3-B9CC-1640-4701-F32D728F4DA5}"/>
              </a:ext>
            </a:extLst>
          </p:cNvPr>
          <p:cNvSpPr>
            <a:spLocks noGrp="1"/>
          </p:cNvSpPr>
          <p:nvPr>
            <p:ph type="body" idx="1"/>
          </p:nvPr>
        </p:nvSpPr>
        <p:spPr/>
        <p:txBody>
          <a:bodyPr/>
          <a:lstStyle/>
          <a:p>
            <a:pPr marL="0" indent="0">
              <a:buFontTx/>
              <a:buNone/>
            </a:pPr>
            <a:endParaRPr lang="en-US" dirty="0"/>
          </a:p>
          <a:p>
            <a:pPr marL="0" indent="0">
              <a:buFontTx/>
              <a:buNone/>
            </a:pPr>
            <a:r>
              <a:rPr lang="en-US" dirty="0"/>
              <a:t>Before I get started, quick poll question: How many of you have heard of the concept of food system resilience? </a:t>
            </a:r>
          </a:p>
          <a:p>
            <a:pPr marL="0" indent="0">
              <a:buFontTx/>
              <a:buNone/>
            </a:pPr>
            <a:endParaRPr lang="en-US" dirty="0"/>
          </a:p>
          <a:p>
            <a:pPr marL="0" indent="0">
              <a:buFontTx/>
              <a:buNone/>
            </a:pPr>
            <a:r>
              <a:rPr lang="en-US" dirty="0"/>
              <a:t>Someone who said yes, would you raise your hand and share what you think it is? </a:t>
            </a:r>
          </a:p>
          <a:p>
            <a:pPr marL="0" indent="0">
              <a:buFontTx/>
              <a:buNone/>
            </a:pPr>
            <a:endParaRPr lang="en-US" dirty="0"/>
          </a:p>
        </p:txBody>
      </p:sp>
      <p:sp>
        <p:nvSpPr>
          <p:cNvPr id="4" name="Slide Number Placeholder 3">
            <a:extLst>
              <a:ext uri="{FF2B5EF4-FFF2-40B4-BE49-F238E27FC236}">
                <a16:creationId xmlns:a16="http://schemas.microsoft.com/office/drawing/2014/main" id="{418B7783-4D8B-9B6D-A6CB-76A78A17BCAD}"/>
              </a:ext>
            </a:extLst>
          </p:cNvPr>
          <p:cNvSpPr>
            <a:spLocks noGrp="1"/>
          </p:cNvSpPr>
          <p:nvPr>
            <p:ph type="sldNum" sz="quarter" idx="5"/>
          </p:nvPr>
        </p:nvSpPr>
        <p:spPr/>
        <p:txBody>
          <a:bodyPr/>
          <a:lstStyle/>
          <a:p>
            <a:fld id="{13D3DDD1-A2AC-0143-A10E-767D06A6F773}" type="slidenum">
              <a:rPr lang="en-US" smtClean="0"/>
              <a:pPr/>
              <a:t>9</a:t>
            </a:fld>
            <a:endParaRPr lang="en-US" dirty="0"/>
          </a:p>
        </p:txBody>
      </p:sp>
    </p:spTree>
    <p:extLst>
      <p:ext uri="{BB962C8B-B14F-4D97-AF65-F5344CB8AC3E}">
        <p14:creationId xmlns:p14="http://schemas.microsoft.com/office/powerpoint/2010/main" val="80852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2C066-C97F-99FD-5A12-3F4B37B171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B55711-BAC5-3368-4D8E-79E373B831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16E487-5A79-D533-B088-B209A3ED7E62}"/>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Thanks for those responses – right on to what it is. So lets now dig a little more into the concept.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CA3B3E5F-8B56-E80E-51B7-353E5E673C9C}"/>
              </a:ext>
            </a:extLst>
          </p:cNvPr>
          <p:cNvSpPr>
            <a:spLocks noGrp="1"/>
          </p:cNvSpPr>
          <p:nvPr>
            <p:ph type="sldNum" sz="quarter" idx="5"/>
          </p:nvPr>
        </p:nvSpPr>
        <p:spPr/>
        <p:txBody>
          <a:bodyPr/>
          <a:lstStyle/>
          <a:p>
            <a:fld id="{13D3DDD1-A2AC-0143-A10E-767D06A6F773}" type="slidenum">
              <a:rPr lang="en-US" smtClean="0"/>
              <a:pPr/>
              <a:t>10</a:t>
            </a:fld>
            <a:endParaRPr lang="en-US" dirty="0"/>
          </a:p>
        </p:txBody>
      </p:sp>
    </p:spTree>
    <p:extLst>
      <p:ext uri="{BB962C8B-B14F-4D97-AF65-F5344CB8AC3E}">
        <p14:creationId xmlns:p14="http://schemas.microsoft.com/office/powerpoint/2010/main" val="3217658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food system resilience is the capacity over time of a food system and its units at multiple levels to provide sufficient, appropriate, and accessible food for all in the face of various and unforeseen disturbances. </a:t>
            </a:r>
          </a:p>
          <a:p>
            <a:endParaRPr lang="en-US" dirty="0"/>
          </a:p>
          <a:p>
            <a:r>
              <a:rPr lang="en-US" dirty="0"/>
              <a:t>I’ve highlighted a couple of parts of this definition to look at in a little more detail next. </a:t>
            </a:r>
          </a:p>
          <a:p>
            <a:endParaRPr lang="en-US" dirty="0"/>
          </a:p>
          <a:p>
            <a:r>
              <a:rPr lang="en-US" dirty="0"/>
              <a:t>But this definition  takes foods systems and merges it with resilience </a:t>
            </a:r>
          </a:p>
          <a:p>
            <a:endParaRPr lang="en-US" dirty="0"/>
          </a:p>
          <a:p>
            <a:r>
              <a:rPr lang="en-US" dirty="0"/>
              <a:t>Really what this is saying is how can build food systems that are equitable and provide food security before, during, and after disruptive events </a:t>
            </a:r>
          </a:p>
          <a:p>
            <a:endParaRPr lang="en-US" dirty="0"/>
          </a:p>
          <a:p>
            <a:endParaRPr lang="en-US" dirty="0"/>
          </a:p>
        </p:txBody>
      </p:sp>
      <p:sp>
        <p:nvSpPr>
          <p:cNvPr id="4" name="Slide Number Placeholder 3"/>
          <p:cNvSpPr>
            <a:spLocks noGrp="1"/>
          </p:cNvSpPr>
          <p:nvPr>
            <p:ph type="sldNum" sz="quarter" idx="5"/>
          </p:nvPr>
        </p:nvSpPr>
        <p:spPr/>
        <p:txBody>
          <a:bodyPr/>
          <a:lstStyle/>
          <a:p>
            <a:fld id="{13D3DDD1-A2AC-0143-A10E-767D06A6F773}" type="slidenum">
              <a:rPr lang="en-US" smtClean="0"/>
              <a:pPr/>
              <a:t>11</a:t>
            </a:fld>
            <a:endParaRPr lang="en-US" dirty="0"/>
          </a:p>
        </p:txBody>
      </p:sp>
    </p:spTree>
    <p:extLst>
      <p:ext uri="{BB962C8B-B14F-4D97-AF65-F5344CB8AC3E}">
        <p14:creationId xmlns:p14="http://schemas.microsoft.com/office/powerpoint/2010/main" val="2943052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a:spcBef>
                <a:spcPts val="0"/>
              </a:spcBef>
              <a:spcAft>
                <a:spcPts val="0"/>
              </a:spcAft>
              <a:buFont typeface="Courier New" panose="02070309020205020404" pitchFamily="49" charset="0"/>
              <a:buChar char="o"/>
            </a:pPr>
            <a:r>
              <a:rPr lang="en-US" sz="1800" dirty="0">
                <a:solidFill>
                  <a:srgbClr val="000000"/>
                </a:solidFill>
                <a:effectLst/>
                <a:latin typeface="Calibri" panose="020F0502020204030204" pitchFamily="34" charset="0"/>
                <a:ea typeface="Times New Roman" panose="02020603050405020304" pitchFamily="18" charset="0"/>
              </a:rPr>
              <a:t>First part of that definition was the Food system</a:t>
            </a:r>
          </a:p>
          <a:p>
            <a:pPr marL="742950" marR="0" lvl="1" indent="-285750">
              <a:spcBef>
                <a:spcPts val="0"/>
              </a:spcBef>
              <a:spcAft>
                <a:spcPts val="0"/>
              </a:spcAft>
              <a:buFont typeface="Courier New" panose="02070309020205020404" pitchFamily="49" charset="0"/>
              <a:buChar char="o"/>
            </a:pPr>
            <a:r>
              <a:rPr lang="en-US" sz="1800" dirty="0">
                <a:solidFill>
                  <a:srgbClr val="000000"/>
                </a:solidFill>
                <a:effectLst/>
                <a:latin typeface="Calibri" panose="020F0502020204030204" pitchFamily="34" charset="0"/>
                <a:ea typeface="Times New Roman" panose="02020603050405020304" pitchFamily="18" charset="0"/>
              </a:rPr>
              <a:t>If you google the global food system you are likely come up with something like this</a:t>
            </a:r>
            <a:endParaRPr lang="en-US" sz="18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800" dirty="0">
                <a:solidFill>
                  <a:srgbClr val="000000"/>
                </a:solidFill>
                <a:effectLst/>
                <a:latin typeface="Calibri" panose="020F0502020204030204" pitchFamily="34" charset="0"/>
                <a:ea typeface="Times New Roman" panose="02020603050405020304" pitchFamily="18" charset="0"/>
              </a:rPr>
              <a:t>But it is a little overwhelming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3D1839E-E877-4C45-8010-A584EEA35B89}" type="slidenum">
              <a:rPr lang="en-US" smtClean="0"/>
              <a:t>12</a:t>
            </a:fld>
            <a:endParaRPr lang="en-US"/>
          </a:p>
        </p:txBody>
      </p:sp>
    </p:spTree>
    <p:extLst>
      <p:ext uri="{BB962C8B-B14F-4D97-AF65-F5344CB8AC3E}">
        <p14:creationId xmlns:p14="http://schemas.microsoft.com/office/powerpoint/2010/main" val="3347488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a:spcBef>
                <a:spcPts val="0"/>
              </a:spcBef>
              <a:spcAft>
                <a:spcPts val="0"/>
              </a:spcAft>
              <a:buFont typeface="Courier New" panose="02070309020205020404" pitchFamily="49" charset="0"/>
              <a:buChar char="o"/>
            </a:pPr>
            <a:r>
              <a:rPr lang="en-US" sz="1800" dirty="0">
                <a:solidFill>
                  <a:srgbClr val="000000"/>
                </a:solidFill>
                <a:effectLst/>
                <a:latin typeface="Calibri" panose="020F0502020204030204" pitchFamily="34" charset="0"/>
                <a:ea typeface="Times New Roman" panose="02020603050405020304" pitchFamily="18" charset="0"/>
              </a:rPr>
              <a:t>That is partially because the food system is vast and encompassing </a:t>
            </a:r>
            <a:endParaRPr lang="en-US" sz="1800" dirty="0">
              <a:effectLst/>
              <a:latin typeface="Times New Roman" panose="02020603050405020304" pitchFamily="18" charset="0"/>
              <a:ea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800" dirty="0">
                <a:solidFill>
                  <a:srgbClr val="000000"/>
                </a:solidFill>
                <a:effectLst/>
                <a:latin typeface="Calibri" panose="020F0502020204030204" pitchFamily="34" charset="0"/>
                <a:ea typeface="Times New Roman" panose="02020603050405020304" pitchFamily="18" charset="0"/>
              </a:rPr>
              <a:t>Sharing here the definition from Roni Neff on what is the food system </a:t>
            </a:r>
            <a:endParaRPr lang="en-US" sz="1800" dirty="0">
              <a:effectLst/>
              <a:latin typeface="Times New Roman" panose="02020603050405020304" pitchFamily="18" charset="0"/>
              <a:ea typeface="Times New Roman" panose="02020603050405020304" pitchFamily="18" charset="0"/>
            </a:endParaRPr>
          </a:p>
          <a:p>
            <a:pPr marL="742950" marR="0" lvl="1" indent="-285750">
              <a:buFont typeface="Courier New" panose="02070309020205020404" pitchFamily="49" charset="0"/>
              <a:buChar char="o"/>
            </a:pPr>
            <a:r>
              <a:rPr lang="en-US" sz="1800" dirty="0">
                <a:solidFill>
                  <a:srgbClr val="000000"/>
                </a:solidFill>
                <a:effectLst/>
                <a:latin typeface="Calibri" panose="020F0502020204030204" pitchFamily="34" charset="0"/>
                <a:ea typeface="Times New Roman" panose="02020603050405020304" pitchFamily="18" charset="0"/>
              </a:rPr>
              <a:t>The food system is “All the activities and resources that go into producing, distributing, and consuming food, the drivers and outcomes of those processes, and all the relationships and feedback loops between system components”</a:t>
            </a:r>
          </a:p>
          <a:p>
            <a:pPr marL="742950" marR="0" lvl="1" indent="-285750">
              <a:buFont typeface="Courier New" panose="02070309020205020404" pitchFamily="49" charset="0"/>
              <a:buChar char="o"/>
            </a:pPr>
            <a:r>
              <a:rPr lang="en-US" sz="1800" dirty="0">
                <a:solidFill>
                  <a:srgbClr val="000000"/>
                </a:solidFill>
                <a:effectLst/>
                <a:latin typeface="Calibri" panose="020F0502020204030204" pitchFamily="34" charset="0"/>
                <a:ea typeface="Times New Roman" panose="02020603050405020304" pitchFamily="18" charset="0"/>
              </a:rPr>
              <a:t>But what does that mean…</a:t>
            </a: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3D1839E-E877-4C45-8010-A584EEA35B89}" type="slidenum">
              <a:rPr lang="en-US" smtClean="0"/>
              <a:t>13</a:t>
            </a:fld>
            <a:endParaRPr lang="en-US"/>
          </a:p>
        </p:txBody>
      </p:sp>
    </p:spTree>
    <p:extLst>
      <p:ext uri="{BB962C8B-B14F-4D97-AF65-F5344CB8AC3E}">
        <p14:creationId xmlns:p14="http://schemas.microsoft.com/office/powerpoint/2010/main" val="27810032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a:buFont typeface="Courier New" panose="02070309020205020404" pitchFamily="49" charset="0"/>
              <a:buChar char="o"/>
            </a:pPr>
            <a:r>
              <a:rPr lang="en-US" sz="1100" dirty="0">
                <a:solidFill>
                  <a:srgbClr val="000000"/>
                </a:solidFill>
                <a:effectLst/>
                <a:latin typeface="Calibri" panose="020F0502020204030204" pitchFamily="34" charset="0"/>
                <a:ea typeface="Times New Roman" panose="02020603050405020304" pitchFamily="18" charset="0"/>
              </a:rPr>
              <a:t>Personally find this graphic of the food system a little easier to understand </a:t>
            </a:r>
            <a:endParaRPr lang="en-US" sz="1200" dirty="0">
              <a:effectLst/>
              <a:latin typeface="Times New Roman" panose="02020603050405020304" pitchFamily="18" charset="0"/>
              <a:ea typeface="Times New Roman" panose="02020603050405020304" pitchFamily="18" charset="0"/>
            </a:endParaRPr>
          </a:p>
          <a:p>
            <a:pPr marL="742950" marR="0" lvl="1" indent="-285750">
              <a:buFont typeface="Courier New" panose="02070309020205020404" pitchFamily="49" charset="0"/>
              <a:buChar char="o"/>
            </a:pPr>
            <a:r>
              <a:rPr lang="en-US" sz="1100" dirty="0">
                <a:solidFill>
                  <a:srgbClr val="000000"/>
                </a:solidFill>
                <a:effectLst/>
                <a:latin typeface="Calibri" panose="020F0502020204030204" pitchFamily="34" charset="0"/>
                <a:ea typeface="Times New Roman" panose="02020603050405020304" pitchFamily="18" charset="0"/>
              </a:rPr>
              <a:t>You see that it is made up of the food supply chain, food environmental, individual factors, consumer behaviors and diets </a:t>
            </a:r>
            <a:endParaRPr lang="en-US" sz="1200" dirty="0">
              <a:effectLst/>
              <a:latin typeface="Times New Roman" panose="02020603050405020304" pitchFamily="18" charset="0"/>
              <a:ea typeface="Times New Roman" panose="02020603050405020304" pitchFamily="18" charset="0"/>
            </a:endParaRPr>
          </a:p>
          <a:p>
            <a:pPr marL="742950" marR="0" lvl="1" indent="-285750">
              <a:buFont typeface="Courier New" panose="02070309020205020404" pitchFamily="49" charset="0"/>
              <a:buChar char="o"/>
            </a:pPr>
            <a:r>
              <a:rPr lang="en-US" sz="1100" dirty="0">
                <a:solidFill>
                  <a:srgbClr val="000000"/>
                </a:solidFill>
                <a:effectLst/>
                <a:latin typeface="Calibri" panose="020F0502020204030204" pitchFamily="34" charset="0"/>
                <a:ea typeface="Times New Roman" panose="02020603050405020304" pitchFamily="18" charset="0"/>
              </a:rPr>
              <a:t>At the top there are a lot of drivers that influence the food system </a:t>
            </a:r>
            <a:endParaRPr lang="en-US" sz="1200" dirty="0">
              <a:effectLst/>
              <a:latin typeface="Times New Roman" panose="02020603050405020304" pitchFamily="18" charset="0"/>
              <a:ea typeface="Times New Roman" panose="02020603050405020304" pitchFamily="18" charset="0"/>
            </a:endParaRPr>
          </a:p>
          <a:p>
            <a:pPr marL="742950" marR="0" lvl="1" indent="-285750">
              <a:buFont typeface="Courier New" panose="02070309020205020404" pitchFamily="49" charset="0"/>
              <a:buChar char="o"/>
            </a:pPr>
            <a:r>
              <a:rPr lang="en-US" sz="1100" dirty="0">
                <a:solidFill>
                  <a:srgbClr val="000000"/>
                </a:solidFill>
                <a:effectLst/>
                <a:latin typeface="Calibri" panose="020F0502020204030204" pitchFamily="34" charset="0"/>
                <a:ea typeface="Times New Roman" panose="02020603050405020304" pitchFamily="18" charset="0"/>
              </a:rPr>
              <a:t>And the arrows and lines are not linear </a:t>
            </a:r>
            <a:endParaRPr lang="en-US" sz="1200" dirty="0">
              <a:effectLst/>
              <a:latin typeface="Times New Roman" panose="02020603050405020304" pitchFamily="18" charset="0"/>
              <a:ea typeface="Times New Roman" panose="02020603050405020304" pitchFamily="18" charset="0"/>
            </a:endParaRPr>
          </a:p>
          <a:p>
            <a:pPr marL="1143000" marR="0" lvl="2" indent="-228600">
              <a:buFont typeface="Wingdings" pitchFamily="2" charset="2"/>
              <a:buChar char=""/>
            </a:pPr>
            <a:r>
              <a:rPr lang="en-US" sz="1100" dirty="0">
                <a:solidFill>
                  <a:srgbClr val="000000"/>
                </a:solidFill>
                <a:effectLst/>
                <a:latin typeface="Calibri" panose="020F0502020204030204" pitchFamily="34" charset="0"/>
                <a:ea typeface="Times New Roman" panose="02020603050405020304" pitchFamily="18" charset="0"/>
              </a:rPr>
              <a:t>So what consumers do, what meals they prepare, influences what foods are produced. </a:t>
            </a:r>
            <a:endParaRPr lang="en-US" sz="1200" dirty="0">
              <a:effectLst/>
              <a:latin typeface="Times New Roman" panose="02020603050405020304" pitchFamily="18" charset="0"/>
              <a:ea typeface="Times New Roman" panose="02020603050405020304" pitchFamily="18" charset="0"/>
            </a:endParaRPr>
          </a:p>
          <a:p>
            <a:pPr marL="1143000" marR="0" lvl="2" indent="-228600">
              <a:buFont typeface="Wingdings" pitchFamily="2" charset="2"/>
              <a:buChar char=""/>
            </a:pPr>
            <a:r>
              <a:rPr lang="en-US" sz="1100" dirty="0">
                <a:solidFill>
                  <a:srgbClr val="000000"/>
                </a:solidFill>
                <a:effectLst/>
                <a:latin typeface="Calibri" panose="020F0502020204030204" pitchFamily="34" charset="0"/>
                <a:ea typeface="Times New Roman" panose="02020603050405020304" pitchFamily="18" charset="0"/>
              </a:rPr>
              <a:t>At the same time, the food environment influences what people eat </a:t>
            </a:r>
            <a:endParaRPr lang="en-US" sz="1200" dirty="0">
              <a:effectLst/>
              <a:latin typeface="Times New Roman" panose="02020603050405020304" pitchFamily="18" charset="0"/>
              <a:ea typeface="Times New Roman" panose="02020603050405020304" pitchFamily="18" charset="0"/>
            </a:endParaRPr>
          </a:p>
          <a:p>
            <a:pPr marL="1143000" marR="0" lvl="2" indent="-228600">
              <a:buFont typeface="Wingdings" pitchFamily="2" charset="2"/>
              <a:buChar char=""/>
            </a:pPr>
            <a:r>
              <a:rPr lang="en-US" sz="1100" dirty="0">
                <a:solidFill>
                  <a:srgbClr val="000000"/>
                </a:solidFill>
                <a:effectLst/>
                <a:latin typeface="Calibri" panose="020F0502020204030204" pitchFamily="34" charset="0"/>
                <a:ea typeface="Times New Roman" panose="02020603050405020304" pitchFamily="18" charset="0"/>
              </a:rPr>
              <a:t>Want to break down these parts in a little more detail</a:t>
            </a:r>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3D1839E-E877-4C45-8010-A584EEA35B89}" type="slidenum">
              <a:rPr lang="en-US" smtClean="0"/>
              <a:t>14</a:t>
            </a:fld>
            <a:endParaRPr lang="en-US"/>
          </a:p>
        </p:txBody>
      </p:sp>
    </p:spTree>
    <p:extLst>
      <p:ext uri="{BB962C8B-B14F-4D97-AF65-F5344CB8AC3E}">
        <p14:creationId xmlns:p14="http://schemas.microsoft.com/office/powerpoint/2010/main" val="919563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buFont typeface="Courier New" panose="02070309020205020404" pitchFamily="49" charset="0"/>
              <a:buNone/>
            </a:pPr>
            <a:r>
              <a:rPr lang="en-US" sz="1100" dirty="0">
                <a:solidFill>
                  <a:srgbClr val="000000"/>
                </a:solidFill>
                <a:effectLst/>
                <a:latin typeface="Calibri" panose="020F0502020204030204" pitchFamily="34" charset="0"/>
                <a:ea typeface="Times New Roman" panose="02020603050405020304" pitchFamily="18" charset="0"/>
              </a:rPr>
              <a:t>The first part of the diagram was food supply chains  - How food is produced and gets from farm to table </a:t>
            </a:r>
            <a:endParaRPr lang="en-US" sz="1200" dirty="0">
              <a:solidFill>
                <a:schemeClr val="tx1"/>
              </a:solidFill>
              <a:effectLst/>
              <a:latin typeface="Times New Roman" panose="02020603050405020304" pitchFamily="18" charset="0"/>
              <a:ea typeface="Times New Roman" panose="02020603050405020304" pitchFamily="18" charset="0"/>
            </a:endParaRPr>
          </a:p>
          <a:p>
            <a:pPr marL="0" marR="0" lvl="0" indent="0">
              <a:buFont typeface="Courier New" panose="02070309020205020404" pitchFamily="49" charset="0"/>
              <a:buNone/>
            </a:pPr>
            <a:endParaRPr lang="en-US" sz="1200" dirty="0">
              <a:solidFill>
                <a:schemeClr val="tx1"/>
              </a:solidFill>
              <a:effectLst/>
              <a:latin typeface="Times New Roman" panose="02020603050405020304" pitchFamily="18" charset="0"/>
              <a:ea typeface="Times New Roman" panose="02020603050405020304" pitchFamily="18" charset="0"/>
            </a:endParaRPr>
          </a:p>
          <a:p>
            <a:pPr marL="0" marR="0" lvl="0" indent="0">
              <a:buFont typeface="Courier New" panose="02070309020205020404" pitchFamily="49" charset="0"/>
              <a:buNone/>
            </a:pPr>
            <a:r>
              <a:rPr lang="en-US" sz="1200" dirty="0">
                <a:solidFill>
                  <a:schemeClr val="tx1"/>
                </a:solidFill>
                <a:effectLst/>
                <a:latin typeface="Times New Roman" panose="02020603050405020304" pitchFamily="18" charset="0"/>
                <a:ea typeface="Times New Roman" panose="02020603050405020304" pitchFamily="18" charset="0"/>
              </a:rPr>
              <a:t>The image I am showing </a:t>
            </a:r>
            <a:r>
              <a:rPr lang="en-US" sz="1100" dirty="0">
                <a:solidFill>
                  <a:srgbClr val="000000"/>
                </a:solidFill>
                <a:effectLst/>
                <a:latin typeface="Calibri" panose="020F0502020204030204" pitchFamily="34" charset="0"/>
                <a:ea typeface="Times New Roman" panose="02020603050405020304" pitchFamily="18" charset="0"/>
              </a:rPr>
              <a:t>depicts how food makes it to an individual’s home. Starts on the farm, is manufactured, packaged, distributed, transported to a market, and purchased by consumers. </a:t>
            </a:r>
            <a:endParaRPr lang="en-US" sz="1200" dirty="0">
              <a:solidFill>
                <a:srgbClr val="000000"/>
              </a:solidFill>
              <a:effectLst/>
              <a:latin typeface="Times New Roman" panose="02020603050405020304" pitchFamily="18" charset="0"/>
              <a:ea typeface="Times New Roman" panose="02020603050405020304" pitchFamily="18" charset="0"/>
            </a:endParaRPr>
          </a:p>
          <a:p>
            <a:pPr marL="0" marR="0" lvl="0" indent="0">
              <a:buFont typeface="Courier New" panose="02070309020205020404" pitchFamily="49" charset="0"/>
              <a:buNone/>
            </a:pPr>
            <a:endParaRPr lang="en-US" sz="1200" dirty="0">
              <a:solidFill>
                <a:srgbClr val="000000"/>
              </a:solidFill>
              <a:effectLst/>
              <a:latin typeface="Times New Roman" panose="02020603050405020304" pitchFamily="18" charset="0"/>
              <a:ea typeface="Times New Roman" panose="02020603050405020304" pitchFamily="18" charset="0"/>
            </a:endParaRPr>
          </a:p>
          <a:p>
            <a:pPr marL="0" marR="0" lvl="0" indent="0">
              <a:buFont typeface="Courier New" panose="02070309020205020404" pitchFamily="49" charset="0"/>
              <a:buNone/>
            </a:pPr>
            <a:r>
              <a:rPr lang="en-US" sz="1200" dirty="0">
                <a:solidFill>
                  <a:srgbClr val="000000"/>
                </a:solidFill>
                <a:effectLst/>
                <a:latin typeface="Times New Roman" panose="02020603050405020304" pitchFamily="18" charset="0"/>
                <a:ea typeface="Times New Roman" panose="02020603050405020304" pitchFamily="18" charset="0"/>
              </a:rPr>
              <a:t>Questions: </a:t>
            </a:r>
          </a:p>
          <a:p>
            <a:pPr marL="171450" marR="0" lvl="0" indent="-171450">
              <a:buFont typeface="Arial" panose="020B0604020202020204" pitchFamily="34" charset="0"/>
              <a:buChar char="•"/>
            </a:pPr>
            <a:r>
              <a:rPr lang="en-US" sz="1200" dirty="0">
                <a:solidFill>
                  <a:srgbClr val="000000"/>
                </a:solidFill>
                <a:effectLst/>
                <a:latin typeface="Times New Roman" panose="02020603050405020304" pitchFamily="18" charset="0"/>
                <a:ea typeface="Times New Roman" panose="02020603050405020304" pitchFamily="18" charset="0"/>
              </a:rPr>
              <a:t>What parts of this system are most at risk of disasters? </a:t>
            </a:r>
          </a:p>
          <a:p>
            <a:pPr marL="171450" marR="0" lvl="0" indent="-171450">
              <a:buFont typeface="Arial" panose="020B0604020202020204" pitchFamily="34" charset="0"/>
              <a:buChar char="•"/>
            </a:pPr>
            <a:r>
              <a:rPr lang="en-US" sz="1200" dirty="0">
                <a:solidFill>
                  <a:srgbClr val="000000"/>
                </a:solidFill>
                <a:effectLst/>
                <a:latin typeface="Times New Roman" panose="02020603050405020304" pitchFamily="18" charset="0"/>
                <a:ea typeface="Times New Roman" panose="02020603050405020304" pitchFamily="18" charset="0"/>
              </a:rPr>
              <a:t>Where are the greatest opportunities to build resilience? </a:t>
            </a:r>
            <a:endParaRPr lang="en-US" sz="1100" dirty="0">
              <a:solidFill>
                <a:srgbClr val="000000"/>
              </a:solidFill>
              <a:effectLst/>
              <a:latin typeface="Calibri" panose="020F050202020403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3D1839E-E877-4C45-8010-A584EEA35B89}" type="slidenum">
              <a:rPr lang="en-US" smtClean="0"/>
              <a:t>15</a:t>
            </a:fld>
            <a:endParaRPr lang="en-US"/>
          </a:p>
        </p:txBody>
      </p:sp>
    </p:spTree>
    <p:extLst>
      <p:ext uri="{BB962C8B-B14F-4D97-AF65-F5344CB8AC3E}">
        <p14:creationId xmlns:p14="http://schemas.microsoft.com/office/powerpoint/2010/main" val="2255663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050" b="1" dirty="0">
                <a:solidFill>
                  <a:srgbClr val="5F6368"/>
                </a:solidFill>
                <a:effectLst/>
                <a:latin typeface="Arial" panose="020B0604020202020204" pitchFamily="34" charset="0"/>
                <a:ea typeface="Times New Roman" panose="02020603050405020304" pitchFamily="18" charset="0"/>
                <a:cs typeface="Times New Roman" panose="02020603050405020304" pitchFamily="18" charset="0"/>
              </a:rPr>
              <a:t>The next part of the graphic was food environments – food has been produced, now where and how is in a locations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050" b="1" dirty="0">
                <a:solidFill>
                  <a:srgbClr val="5F6368"/>
                </a:solidFill>
                <a:effectLst/>
                <a:latin typeface="Arial" panose="020B0604020202020204" pitchFamily="34" charset="0"/>
                <a:ea typeface="Times New Roman" panose="02020603050405020304" pitchFamily="18" charset="0"/>
                <a:cs typeface="Times New Roman" panose="02020603050405020304" pitchFamily="18" charset="0"/>
              </a:rPr>
              <a:t>Food environments</a:t>
            </a:r>
            <a:r>
              <a:rPr lang="en-US" sz="1050" dirty="0">
                <a:solidFill>
                  <a:srgbClr val="4D5156"/>
                </a:solidFill>
                <a:effectLst/>
                <a:latin typeface="Arial" panose="020B0604020202020204" pitchFamily="34" charset="0"/>
                <a:ea typeface="Times New Roman" panose="02020603050405020304" pitchFamily="18" charset="0"/>
                <a:cs typeface="Times New Roman" panose="02020603050405020304" pitchFamily="18" charset="0"/>
              </a:rPr>
              <a:t> are the physical, economic, political and socio-cultural contexts in which people engage with the food system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100" b="1" dirty="0">
                <a:solidFill>
                  <a:srgbClr val="111111"/>
                </a:solidFill>
                <a:effectLst/>
                <a:latin typeface="Calibri" panose="020F0502020204030204" pitchFamily="34" charset="0"/>
                <a:ea typeface="Times New Roman" panose="02020603050405020304" pitchFamily="18" charset="0"/>
                <a:cs typeface="Calibri" panose="020F0502020204030204" pitchFamily="34" charset="0"/>
              </a:rPr>
              <a:t>“Healthy Food Priority Areas” instead of “Food Deserts”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spcBef>
                <a:spcPts val="0"/>
              </a:spcBef>
              <a:spcAft>
                <a:spcPts val="0"/>
              </a:spcAft>
              <a:buFont typeface="Wingdings" pitchFamily="2" charset="2"/>
              <a:buChar char=""/>
            </a:pPr>
            <a:r>
              <a:rPr lang="en-US" sz="1100" dirty="0">
                <a:solidFill>
                  <a:srgbClr val="111111"/>
                </a:solidFill>
                <a:effectLst/>
                <a:latin typeface="Calibri" panose="020F0502020204030204" pitchFamily="34" charset="0"/>
                <a:ea typeface="Times New Roman" panose="02020603050405020304" pitchFamily="18" charset="0"/>
                <a:cs typeface="Calibri" panose="020F0502020204030204" pitchFamily="34" charset="0"/>
              </a:rPr>
              <a:t>Conversations with </a:t>
            </a:r>
            <a:r>
              <a:rPr lang="en-US" sz="1100" dirty="0">
                <a:solidFill>
                  <a:srgbClr val="007E9B"/>
                </a:solidFill>
                <a:effectLst/>
                <a:latin typeface="Calibri" panose="020F0502020204030204" pitchFamily="34" charset="0"/>
                <a:ea typeface="Times New Roman" panose="02020603050405020304" pitchFamily="18" charset="0"/>
                <a:cs typeface="Calibri" panose="020F0502020204030204" pitchFamily="34" charset="0"/>
                <a:hlinkClick r:id="rId3"/>
              </a:rPr>
              <a:t>Resident Food Equity Advisors</a:t>
            </a:r>
            <a:r>
              <a:rPr lang="en-US" sz="1100" dirty="0">
                <a:solidFill>
                  <a:srgbClr val="111111"/>
                </a:solidFill>
                <a:effectLst/>
                <a:latin typeface="Calibri" panose="020F0502020204030204" pitchFamily="34" charset="0"/>
                <a:ea typeface="Times New Roman" panose="02020603050405020304" pitchFamily="18" charset="0"/>
                <a:cs typeface="Calibri" panose="020F0502020204030204" pitchFamily="34" charset="0"/>
              </a:rPr>
              <a:t> and the </a:t>
            </a:r>
            <a:r>
              <a:rPr lang="en-US" sz="1100" dirty="0">
                <a:solidFill>
                  <a:srgbClr val="007E9B"/>
                </a:solidFill>
                <a:effectLst/>
                <a:latin typeface="Calibri" panose="020F0502020204030204" pitchFamily="34" charset="0"/>
                <a:ea typeface="Times New Roman" panose="02020603050405020304" pitchFamily="18" charset="0"/>
                <a:cs typeface="Calibri" panose="020F0502020204030204" pitchFamily="34" charset="0"/>
                <a:hlinkClick r:id="rId4"/>
              </a:rPr>
              <a:t>Food Policy Action Coalition</a:t>
            </a:r>
            <a:r>
              <a:rPr lang="en-US" sz="1100" dirty="0">
                <a:solidFill>
                  <a:srgbClr val="111111"/>
                </a:solidFill>
                <a:effectLst/>
                <a:latin typeface="Calibri" panose="020F0502020204030204" pitchFamily="34" charset="0"/>
                <a:ea typeface="Times New Roman" panose="02020603050405020304" pitchFamily="18" charset="0"/>
                <a:cs typeface="Calibri" panose="020F0502020204030204" pitchFamily="34" charset="0"/>
              </a:rPr>
              <a:t> as well as community groups, residents and national leaders revealed that the term “food desert” is often met with critique or disapproval. “Food desert” suggests there is no food, when in actuality in urban environments there is an imbalance between healthy and unhealthy food. Additionally, the term puts the whole area in a liability framework and does not acknowledge the amazing grassroots work occurring on the ground to fill the gaps. As a result, the term “Food Deserts” has been changed to “Healthy Food Priority Areas.” While the frame has changed, the definition has not.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buFont typeface="Wingdings" pitchFamily="2" charset="2"/>
              <a:buChar char=""/>
            </a:pPr>
            <a:r>
              <a:rPr lang="en-US" sz="1100" dirty="0">
                <a:solidFill>
                  <a:srgbClr val="000000"/>
                </a:solidFill>
                <a:effectLst/>
                <a:latin typeface="Calibri" panose="020F0502020204030204" pitchFamily="34" charset="0"/>
                <a:ea typeface="Times New Roman" panose="02020603050405020304" pitchFamily="18" charset="0"/>
              </a:rPr>
              <a:t>Areas with disproportionally low access to healthy foods </a:t>
            </a:r>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3D1839E-E877-4C45-8010-A584EEA35B89}" type="slidenum">
              <a:rPr lang="en-US" smtClean="0"/>
              <a:t>16</a:t>
            </a:fld>
            <a:endParaRPr lang="en-US"/>
          </a:p>
        </p:txBody>
      </p:sp>
    </p:spTree>
    <p:extLst>
      <p:ext uri="{BB962C8B-B14F-4D97-AF65-F5344CB8AC3E}">
        <p14:creationId xmlns:p14="http://schemas.microsoft.com/office/powerpoint/2010/main" val="2629978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buFont typeface="Courier New" panose="02070309020205020404" pitchFamily="49" charset="0"/>
              <a:buNone/>
            </a:pPr>
            <a:r>
              <a:rPr lang="en-US" sz="1800" dirty="0">
                <a:solidFill>
                  <a:srgbClr val="000000"/>
                </a:solidFill>
                <a:effectLst/>
                <a:latin typeface="Calibri" panose="020F0502020204030204" pitchFamily="34" charset="0"/>
                <a:ea typeface="Times New Roman" panose="02020603050405020304" pitchFamily="18" charset="0"/>
              </a:rPr>
              <a:t>The next part of the food system diagram was individual factors. Economics, education, mobility, time, etc. </a:t>
            </a:r>
            <a:endParaRPr lang="en-US" sz="1800" dirty="0">
              <a:effectLst/>
              <a:latin typeface="Times New Roman" panose="02020603050405020304" pitchFamily="18" charset="0"/>
              <a:ea typeface="Times New Roman" panose="02020603050405020304" pitchFamily="18" charset="0"/>
            </a:endParaRPr>
          </a:p>
          <a:p>
            <a:pPr marL="742950" marR="0" lvl="1" indent="-285750">
              <a:buFont typeface="Courier New" panose="02070309020205020404" pitchFamily="49" charset="0"/>
              <a:buChar char="o"/>
            </a:pPr>
            <a:r>
              <a:rPr lang="en-US" sz="1800" dirty="0">
                <a:solidFill>
                  <a:srgbClr val="000000"/>
                </a:solidFill>
                <a:effectLst/>
                <a:latin typeface="Calibri" panose="020F0502020204030204" pitchFamily="34" charset="0"/>
                <a:ea typeface="Times New Roman" panose="02020603050405020304" pitchFamily="18" charset="0"/>
              </a:rPr>
              <a:t>This figure shows education and economic factors, as they relate to fruit and vegetable consumption </a:t>
            </a:r>
            <a:endParaRPr lang="en-US" sz="1800" dirty="0">
              <a:effectLst/>
              <a:latin typeface="Times New Roman" panose="02020603050405020304" pitchFamily="18" charset="0"/>
              <a:ea typeface="Times New Roman" panose="02020603050405020304" pitchFamily="18" charset="0"/>
            </a:endParaRPr>
          </a:p>
          <a:p>
            <a:pPr marL="742950" marR="0" lvl="1" indent="-285750">
              <a:buFont typeface="Courier New" panose="02070309020205020404" pitchFamily="49" charset="0"/>
              <a:buChar char="o"/>
            </a:pPr>
            <a:r>
              <a:rPr lang="en-US" sz="1800" dirty="0">
                <a:solidFill>
                  <a:srgbClr val="000000"/>
                </a:solidFill>
                <a:effectLst/>
                <a:latin typeface="Calibri" panose="020F0502020204030204" pitchFamily="34" charset="0"/>
                <a:ea typeface="Times New Roman" panose="02020603050405020304" pitchFamily="18" charset="0"/>
              </a:rPr>
              <a:t>You’ll see that at both higher income and higher education, there is more consumption of fruits and vegetable </a:t>
            </a:r>
            <a:endParaRPr lang="en-US" sz="1800" dirty="0">
              <a:effectLst/>
              <a:latin typeface="Times New Roman" panose="02020603050405020304" pitchFamily="18" charset="0"/>
              <a:ea typeface="Times New Roman" panose="02020603050405020304" pitchFamily="18" charset="0"/>
            </a:endParaRPr>
          </a:p>
          <a:p>
            <a:pPr marL="742950" marR="0" lvl="1" indent="-285750">
              <a:buFont typeface="Courier New" panose="02070309020205020404" pitchFamily="49" charset="0"/>
              <a:buChar char="o"/>
            </a:pPr>
            <a:r>
              <a:rPr lang="en-US" sz="1800" dirty="0">
                <a:solidFill>
                  <a:srgbClr val="000000"/>
                </a:solidFill>
                <a:effectLst/>
                <a:latin typeface="Calibri" panose="020F0502020204030204" pitchFamily="34" charset="0"/>
                <a:ea typeface="Times New Roman" panose="02020603050405020304" pitchFamily="18" charset="0"/>
              </a:rPr>
              <a:t>This is in the united kingdom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3D1839E-E877-4C45-8010-A584EEA35B89}" type="slidenum">
              <a:rPr lang="en-US" smtClean="0"/>
              <a:t>17</a:t>
            </a:fld>
            <a:endParaRPr lang="en-US"/>
          </a:p>
        </p:txBody>
      </p:sp>
    </p:spTree>
    <p:extLst>
      <p:ext uri="{BB962C8B-B14F-4D97-AF65-F5344CB8AC3E}">
        <p14:creationId xmlns:p14="http://schemas.microsoft.com/office/powerpoint/2010/main" val="38132299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Times New Roman" panose="02020603050405020304" pitchFamily="18" charset="0"/>
              </a:rPr>
              <a:t>The last part of the diagram showed consumer behaviors.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Times New Roman" panose="02020603050405020304" pitchFamily="18" charset="0"/>
              </a:rPr>
              <a:t>Food is personal. How food are prepared, meal practices, storage, taste, all influence the food system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3D1839E-E877-4C45-8010-A584EEA35B89}" type="slidenum">
              <a:rPr lang="en-US" smtClean="0"/>
              <a:t>18</a:t>
            </a:fld>
            <a:endParaRPr lang="en-US"/>
          </a:p>
        </p:txBody>
      </p:sp>
    </p:spTree>
    <p:extLst>
      <p:ext uri="{BB962C8B-B14F-4D97-AF65-F5344CB8AC3E}">
        <p14:creationId xmlns:p14="http://schemas.microsoft.com/office/powerpoint/2010/main" val="23634536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questions about the food system?</a:t>
            </a:r>
          </a:p>
        </p:txBody>
      </p:sp>
      <p:sp>
        <p:nvSpPr>
          <p:cNvPr id="4" name="Slide Number Placeholder 3"/>
          <p:cNvSpPr>
            <a:spLocks noGrp="1"/>
          </p:cNvSpPr>
          <p:nvPr>
            <p:ph type="sldNum" sz="quarter" idx="10"/>
          </p:nvPr>
        </p:nvSpPr>
        <p:spPr/>
        <p:txBody>
          <a:bodyPr/>
          <a:lstStyle/>
          <a:p>
            <a:fld id="{13D3DDD1-A2AC-0143-A10E-767D06A6F773}" type="slidenum">
              <a:rPr lang="en-US" smtClean="0"/>
              <a:pPr/>
              <a:t>19</a:t>
            </a:fld>
            <a:endParaRPr lang="en-US" dirty="0"/>
          </a:p>
        </p:txBody>
      </p:sp>
    </p:spTree>
    <p:extLst>
      <p:ext uri="{BB962C8B-B14F-4D97-AF65-F5344CB8AC3E}">
        <p14:creationId xmlns:p14="http://schemas.microsoft.com/office/powerpoint/2010/main" val="2690533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EECF1-6091-4CE9-27E5-993A71582A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AF33C1-C697-7D7B-7C3D-7ADA7CDF3D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87AB59-599D-BDE2-B859-1F64C058865F}"/>
              </a:ext>
            </a:extLst>
          </p:cNvPr>
          <p:cNvSpPr>
            <a:spLocks noGrp="1"/>
          </p:cNvSpPr>
          <p:nvPr>
            <p:ph type="body" idx="1"/>
          </p:nvPr>
        </p:nvSpPr>
        <p:spPr/>
        <p:txBody>
          <a:bodyPr/>
          <a:lstStyle/>
          <a:p>
            <a:r>
              <a:rPr lang="en-US" dirty="0"/>
              <a:t>If we look at the next part of the definition– in the face of various and even unforeseen disturbances….</a:t>
            </a:r>
          </a:p>
          <a:p>
            <a:endParaRPr lang="en-US" dirty="0"/>
          </a:p>
          <a:p>
            <a:endParaRPr lang="en-US" dirty="0"/>
          </a:p>
        </p:txBody>
      </p:sp>
      <p:sp>
        <p:nvSpPr>
          <p:cNvPr id="4" name="Slide Number Placeholder 3">
            <a:extLst>
              <a:ext uri="{FF2B5EF4-FFF2-40B4-BE49-F238E27FC236}">
                <a16:creationId xmlns:a16="http://schemas.microsoft.com/office/drawing/2014/main" id="{F5B56C0F-4876-A67C-B225-682F076E0CB9}"/>
              </a:ext>
            </a:extLst>
          </p:cNvPr>
          <p:cNvSpPr>
            <a:spLocks noGrp="1"/>
          </p:cNvSpPr>
          <p:nvPr>
            <p:ph type="sldNum" sz="quarter" idx="5"/>
          </p:nvPr>
        </p:nvSpPr>
        <p:spPr/>
        <p:txBody>
          <a:bodyPr/>
          <a:lstStyle/>
          <a:p>
            <a:fld id="{13D3DDD1-A2AC-0143-A10E-767D06A6F773}" type="slidenum">
              <a:rPr lang="en-US" smtClean="0"/>
              <a:pPr/>
              <a:t>20</a:t>
            </a:fld>
            <a:endParaRPr lang="en-US" dirty="0"/>
          </a:p>
        </p:txBody>
      </p:sp>
    </p:spTree>
    <p:extLst>
      <p:ext uri="{BB962C8B-B14F-4D97-AF65-F5344CB8AC3E}">
        <p14:creationId xmlns:p14="http://schemas.microsoft.com/office/powerpoint/2010/main" val="32821558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disruptions can be natural or human-made and they can be a shock or a stressor </a:t>
            </a:r>
          </a:p>
          <a:p>
            <a:endParaRPr lang="en-US" dirty="0"/>
          </a:p>
          <a:p>
            <a:pPr marL="342900" marR="0" lvl="0" indent="-342900">
              <a:spcBef>
                <a:spcPts val="0"/>
              </a:spcBef>
              <a:spcAft>
                <a:spcPts val="0"/>
              </a:spcAft>
              <a:buFont typeface="Symbol" pitchFamily="2" charset="2"/>
              <a:buChar char=""/>
            </a:pPr>
            <a:r>
              <a:rPr lang="en-US" sz="1200" b="1" dirty="0">
                <a:effectLst/>
                <a:latin typeface="Calibri" panose="020F0502020204030204" pitchFamily="34" charset="0"/>
                <a:ea typeface="Times New Roman" panose="02020603050405020304" pitchFamily="18" charset="0"/>
              </a:rPr>
              <a:t>A shock</a:t>
            </a:r>
            <a:r>
              <a:rPr lang="en-US" sz="1200" dirty="0">
                <a:effectLst/>
                <a:latin typeface="Calibri" panose="020F0502020204030204" pitchFamily="34" charset="0"/>
                <a:ea typeface="Times New Roman" panose="02020603050405020304" pitchFamily="18" charset="0"/>
              </a:rPr>
              <a:t> is a sudden disturbance to a system.</a:t>
            </a:r>
            <a:r>
              <a:rPr lang="en-US" sz="1200" baseline="30000" dirty="0">
                <a:effectLst/>
                <a:latin typeface="Calibri" panose="020F0502020204030204" pitchFamily="34" charset="0"/>
                <a:ea typeface="Times New Roman" panose="02020603050405020304" pitchFamily="18" charset="0"/>
                <a:cs typeface="Times New Roman" panose="02020603050405020304" pitchFamily="18" charset="0"/>
              </a:rPr>
              <a:t>9</a:t>
            </a:r>
            <a:r>
              <a:rPr lang="en-US" sz="1200" dirty="0">
                <a:effectLst/>
                <a:latin typeface="Calibri" panose="020F0502020204030204" pitchFamily="34" charset="0"/>
                <a:ea typeface="Times New Roman" panose="02020603050405020304" pitchFamily="18" charset="0"/>
                <a:cs typeface="Arial" panose="020B0604020202020204" pitchFamily="34" charset="0"/>
              </a:rPr>
              <a:t> </a:t>
            </a:r>
            <a:r>
              <a:rPr lang="en-US" sz="1200" dirty="0">
                <a:effectLst/>
                <a:latin typeface="Calibri" panose="020F0502020204030204" pitchFamily="34" charset="0"/>
                <a:ea typeface="Times New Roman" panose="02020603050405020304" pitchFamily="18" charset="0"/>
              </a:rPr>
              <a:t>In an urban food system, for example, this might be a flood or civil demonstration that prohibits trucks from distributing food to grocery stores. </a:t>
            </a:r>
            <a:endParaRPr lang="en-US" sz="12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1200" dirty="0">
                <a:effectLst/>
                <a:latin typeface="Calibri" panose="020F050202020403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itchFamily="2" charset="2"/>
              <a:buChar char=""/>
            </a:pPr>
            <a:r>
              <a:rPr lang="en-US" sz="1200" b="1" dirty="0">
                <a:effectLst/>
                <a:latin typeface="Calibri" panose="020F0502020204030204" pitchFamily="34" charset="0"/>
                <a:ea typeface="Times New Roman" panose="02020603050405020304" pitchFamily="18" charset="0"/>
                <a:cs typeface="Arial" panose="020B0604020202020204" pitchFamily="34" charset="0"/>
              </a:rPr>
              <a:t>A stressor</a:t>
            </a:r>
            <a:r>
              <a:rPr lang="en-US" sz="1200" dirty="0">
                <a:effectLst/>
                <a:latin typeface="Calibri" panose="020F0502020204030204" pitchFamily="34" charset="0"/>
                <a:ea typeface="Times New Roman" panose="02020603050405020304" pitchFamily="18" charset="0"/>
                <a:cs typeface="Arial" panose="020B0604020202020204" pitchFamily="34" charset="0"/>
              </a:rPr>
              <a:t> is a gradual eroding of a system.</a:t>
            </a:r>
            <a:r>
              <a:rPr lang="en-US" sz="1200" baseline="30000" dirty="0">
                <a:effectLst/>
                <a:latin typeface="Calibri" panose="020F0502020204030204" pitchFamily="34" charset="0"/>
                <a:ea typeface="Times New Roman" panose="02020603050405020304" pitchFamily="18" charset="0"/>
                <a:cs typeface="Arial" panose="020B0604020202020204" pitchFamily="34" charset="0"/>
              </a:rPr>
              <a:t>9</a:t>
            </a:r>
            <a:r>
              <a:rPr lang="en-US" sz="1200" dirty="0">
                <a:effectLst/>
                <a:latin typeface="Calibri" panose="020F0502020204030204" pitchFamily="34" charset="0"/>
                <a:ea typeface="Times New Roman" panose="02020603050405020304" pitchFamily="18" charset="0"/>
                <a:cs typeface="Arial" panose="020B0604020202020204" pitchFamily="34" charset="0"/>
              </a:rPr>
              <a:t> In the food system, examples of this are increasing average temperatures from climate change altering the growing seasons in a region, or high levels of food insecurity.</a:t>
            </a:r>
            <a:endParaRPr lang="en-US" sz="1200" dirty="0">
              <a:effectLst/>
              <a:latin typeface="Times New Roman" panose="02020603050405020304" pitchFamily="18" charset="0"/>
              <a:ea typeface="Times New Roman" panose="02020603050405020304" pitchFamily="18" charset="0"/>
            </a:endParaRPr>
          </a:p>
          <a:p>
            <a:endParaRPr lang="en-US" dirty="0"/>
          </a:p>
          <a:p>
            <a:endParaRPr lang="en-US" dirty="0"/>
          </a:p>
          <a:p>
            <a:r>
              <a:rPr lang="en-US" dirty="0"/>
              <a:t>Climate change is already causing more severe weather events and long-term droughts that have implications on food production, distribution, and people’s ability to access food</a:t>
            </a:r>
          </a:p>
          <a:p>
            <a:r>
              <a:rPr lang="en-US" dirty="0"/>
              <a:t>Economic crises like that caused by the COVID-19 pandemic can also reduce people’s availability to afford food even if it is available. </a:t>
            </a:r>
          </a:p>
          <a:p>
            <a:r>
              <a:rPr lang="en-US" dirty="0"/>
              <a:t>Food systems – as we’ve seen during the pandemic – are not necessarily prepared for all of these crises.. </a:t>
            </a:r>
          </a:p>
          <a:p>
            <a:endParaRPr lang="en-US" dirty="0"/>
          </a:p>
        </p:txBody>
      </p:sp>
      <p:sp>
        <p:nvSpPr>
          <p:cNvPr id="4" name="Slide Number Placeholder 3"/>
          <p:cNvSpPr>
            <a:spLocks noGrp="1"/>
          </p:cNvSpPr>
          <p:nvPr>
            <p:ph type="sldNum" sz="quarter" idx="5"/>
          </p:nvPr>
        </p:nvSpPr>
        <p:spPr/>
        <p:txBody>
          <a:bodyPr/>
          <a:lstStyle/>
          <a:p>
            <a:fld id="{13D3DDD1-A2AC-0143-A10E-767D06A6F773}" type="slidenum">
              <a:rPr lang="en-US" smtClean="0"/>
              <a:pPr/>
              <a:t>21</a:t>
            </a:fld>
            <a:endParaRPr lang="en-US" dirty="0"/>
          </a:p>
        </p:txBody>
      </p:sp>
    </p:spTree>
    <p:extLst>
      <p:ext uri="{BB962C8B-B14F-4D97-AF65-F5344CB8AC3E}">
        <p14:creationId xmlns:p14="http://schemas.microsoft.com/office/powerpoint/2010/main" val="32008892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0C004-AC8F-4496-A1F9-2EB62ADE88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D59FFB-E763-54A2-4C38-4EFCC6F48A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8F9F2B-5F5D-49F3-81B4-B2C0170FAA51}"/>
              </a:ext>
            </a:extLst>
          </p:cNvPr>
          <p:cNvSpPr>
            <a:spLocks noGrp="1"/>
          </p:cNvSpPr>
          <p:nvPr>
            <p:ph type="body" idx="1"/>
          </p:nvPr>
        </p:nvSpPr>
        <p:spPr/>
        <p:txBody>
          <a:bodyPr/>
          <a:lstStyle/>
          <a:p>
            <a:r>
              <a:rPr lang="en-US" b="1" dirty="0"/>
              <a:t>Poll Options:</a:t>
            </a:r>
          </a:p>
          <a:p>
            <a:r>
              <a:rPr lang="en-US" dirty="0"/>
              <a:t>Natural disasters (e.g., hurricanes, wildfires, floods, droughts)</a:t>
            </a:r>
          </a:p>
          <a:p>
            <a:r>
              <a:rPr lang="en-US" dirty="0"/>
              <a:t>Extreme weather (e.g., heat waves, cold snaps)</a:t>
            </a:r>
          </a:p>
          <a:p>
            <a:r>
              <a:rPr lang="en-US" dirty="0"/>
              <a:t>Public health emergencies (e.g., COVID-19 pandemic)</a:t>
            </a:r>
          </a:p>
          <a:p>
            <a:r>
              <a:rPr lang="en-US" dirty="0"/>
              <a:t>Economic disruptions (e.g., inflation, recession, labor shortages)</a:t>
            </a:r>
          </a:p>
          <a:p>
            <a:r>
              <a:rPr lang="en-US" dirty="0"/>
              <a:t>Supply chain disruptions (e.g., transportation shutdowns, port delays)</a:t>
            </a:r>
          </a:p>
          <a:p>
            <a:r>
              <a:rPr lang="en-US" dirty="0"/>
              <a:t>Infrastructure failures (e.g., power outages, water contamination)</a:t>
            </a:r>
          </a:p>
          <a:p>
            <a:r>
              <a:rPr lang="en-US" dirty="0"/>
              <a:t>Conflict or civil unrest</a:t>
            </a:r>
          </a:p>
          <a:p>
            <a:r>
              <a:rPr lang="en-US" dirty="0"/>
              <a:t>Policy changes or government shutdowns</a:t>
            </a:r>
          </a:p>
          <a:p>
            <a:r>
              <a:rPr lang="en-US" dirty="0"/>
              <a:t>Other (please specify in chat)</a:t>
            </a:r>
          </a:p>
          <a:p>
            <a:endParaRPr lang="en-US" dirty="0"/>
          </a:p>
        </p:txBody>
      </p:sp>
      <p:sp>
        <p:nvSpPr>
          <p:cNvPr id="4" name="Slide Number Placeholder 3">
            <a:extLst>
              <a:ext uri="{FF2B5EF4-FFF2-40B4-BE49-F238E27FC236}">
                <a16:creationId xmlns:a16="http://schemas.microsoft.com/office/drawing/2014/main" id="{1C135BA5-1C79-470E-E61E-214C11831C59}"/>
              </a:ext>
            </a:extLst>
          </p:cNvPr>
          <p:cNvSpPr>
            <a:spLocks noGrp="1"/>
          </p:cNvSpPr>
          <p:nvPr>
            <p:ph type="sldNum" sz="quarter" idx="5"/>
          </p:nvPr>
        </p:nvSpPr>
        <p:spPr/>
        <p:txBody>
          <a:bodyPr/>
          <a:lstStyle/>
          <a:p>
            <a:fld id="{13D3DDD1-A2AC-0143-A10E-767D06A6F773}" type="slidenum">
              <a:rPr lang="en-US" smtClean="0"/>
              <a:pPr/>
              <a:t>22</a:t>
            </a:fld>
            <a:endParaRPr lang="en-US" dirty="0"/>
          </a:p>
        </p:txBody>
      </p:sp>
    </p:spTree>
    <p:extLst>
      <p:ext uri="{BB962C8B-B14F-4D97-AF65-F5344CB8AC3E}">
        <p14:creationId xmlns:p14="http://schemas.microsoft.com/office/powerpoint/2010/main" val="24187448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D589B-F9BE-E8E8-8F3A-F5525CF53E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A48B3D-6183-9B38-49D9-E167D26478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A85C69-D9A5-0635-3291-9C84382FB14D}"/>
              </a:ext>
            </a:extLst>
          </p:cNvPr>
          <p:cNvSpPr>
            <a:spLocks noGrp="1"/>
          </p:cNvSpPr>
          <p:nvPr>
            <p:ph type="body" idx="1"/>
          </p:nvPr>
        </p:nvSpPr>
        <p:spPr/>
        <p:txBody>
          <a:bodyPr/>
          <a:lstStyle/>
          <a:p>
            <a:r>
              <a:rPr lang="en-US" dirty="0"/>
              <a:t>The last part that I highlighted on the definition is that food system resilience is about providing sufficient, appropriate, and accessible food to all…</a:t>
            </a:r>
          </a:p>
          <a:p>
            <a:endParaRPr lang="en-US" dirty="0"/>
          </a:p>
          <a:p>
            <a:endParaRPr lang="en-US" dirty="0"/>
          </a:p>
        </p:txBody>
      </p:sp>
      <p:sp>
        <p:nvSpPr>
          <p:cNvPr id="4" name="Slide Number Placeholder 3">
            <a:extLst>
              <a:ext uri="{FF2B5EF4-FFF2-40B4-BE49-F238E27FC236}">
                <a16:creationId xmlns:a16="http://schemas.microsoft.com/office/drawing/2014/main" id="{12C8124F-796D-7302-40A4-FCDCE530EF3A}"/>
              </a:ext>
            </a:extLst>
          </p:cNvPr>
          <p:cNvSpPr>
            <a:spLocks noGrp="1"/>
          </p:cNvSpPr>
          <p:nvPr>
            <p:ph type="sldNum" sz="quarter" idx="5"/>
          </p:nvPr>
        </p:nvSpPr>
        <p:spPr/>
        <p:txBody>
          <a:bodyPr/>
          <a:lstStyle/>
          <a:p>
            <a:fld id="{13D3DDD1-A2AC-0143-A10E-767D06A6F773}" type="slidenum">
              <a:rPr lang="en-US" smtClean="0"/>
              <a:pPr/>
              <a:t>23</a:t>
            </a:fld>
            <a:endParaRPr lang="en-US" dirty="0"/>
          </a:p>
        </p:txBody>
      </p:sp>
    </p:spTree>
    <p:extLst>
      <p:ext uri="{BB962C8B-B14F-4D97-AF65-F5344CB8AC3E}">
        <p14:creationId xmlns:p14="http://schemas.microsoft.com/office/powerpoint/2010/main" val="25783052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find this graph helpful in understanding this </a:t>
            </a:r>
          </a:p>
          <a:p>
            <a:endParaRPr lang="en-US" dirty="0"/>
          </a:p>
          <a:p>
            <a:r>
              <a:rPr lang="en-US" dirty="0"/>
              <a:t>On this graph you will see on the left side food system functioning – this is how well the food system is currently going (this could be measured by things such as food insecurity rates)</a:t>
            </a:r>
          </a:p>
          <a:p>
            <a:endParaRPr lang="en-US" dirty="0"/>
          </a:p>
          <a:p>
            <a:r>
              <a:rPr lang="en-US" dirty="0"/>
              <a:t>The system is going along, and a disruption occurs, and this impacts the food system. For this you can think about the covid-19 pandemic - had a major impact to people losing jobs, supply chain disruptions. This lowered the level of food system functioning. </a:t>
            </a:r>
          </a:p>
          <a:p>
            <a:r>
              <a:rPr lang="en-US" dirty="0"/>
              <a:t>Then there is a period of emergency responses. During covid-19 this was some of the great programs we have heard about </a:t>
            </a:r>
          </a:p>
          <a:p>
            <a:r>
              <a:rPr lang="en-US" dirty="0"/>
              <a:t>Starts to move towards recovery, and often will return to the prior state.</a:t>
            </a:r>
          </a:p>
          <a:p>
            <a:r>
              <a:rPr lang="en-US" dirty="0"/>
              <a:t>Resilience is both </a:t>
            </a:r>
          </a:p>
          <a:p>
            <a:pPr marL="171450" indent="-171450">
              <a:buFontTx/>
              <a:buChar char="-"/>
            </a:pPr>
            <a:r>
              <a:rPr lang="en-US" dirty="0"/>
              <a:t>How much the system is impacted by the disruption, and </a:t>
            </a:r>
          </a:p>
          <a:p>
            <a:pPr marL="171450" indent="-171450">
              <a:buFontTx/>
              <a:buChar char="-"/>
            </a:pPr>
            <a:r>
              <a:rPr lang="en-US" dirty="0"/>
              <a:t>How quickly it recovers </a:t>
            </a:r>
          </a:p>
          <a:p>
            <a:pPr marL="171450" indent="-171450">
              <a:buFontTx/>
              <a:buChar char="-"/>
            </a:pPr>
            <a:endParaRPr lang="en-US" dirty="0"/>
          </a:p>
          <a:p>
            <a:pPr marL="171450" indent="-171450">
              <a:buFontTx/>
              <a:buChar char="-"/>
            </a:pPr>
            <a:r>
              <a:rPr lang="en-US" dirty="0"/>
              <a:t>Sometimes however the system and starting state wasn’t equitable, just or functioning well </a:t>
            </a:r>
          </a:p>
          <a:p>
            <a:pPr marL="171450" indent="-171450">
              <a:buFontTx/>
              <a:buChar char="-"/>
            </a:pPr>
            <a:r>
              <a:rPr lang="en-US" dirty="0"/>
              <a:t>Some part of food system resilience is thinking about how can return to a better state after the disruption </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BB3E97B7-4313-4372-B513-6D9DF3885D3B}" type="slidenum">
              <a:rPr lang="en-US" smtClean="0"/>
              <a:t>24</a:t>
            </a:fld>
            <a:endParaRPr lang="en-US"/>
          </a:p>
        </p:txBody>
      </p:sp>
    </p:spTree>
    <p:extLst>
      <p:ext uri="{BB962C8B-B14F-4D97-AF65-F5344CB8AC3E}">
        <p14:creationId xmlns:p14="http://schemas.microsoft.com/office/powerpoint/2010/main" val="5620375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41760-70C2-1C0D-D357-847807150C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7238DE-117C-FE1B-9F2D-7D71283D28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A9F250-5D6F-F82B-D785-F74CFE2A7B58}"/>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Now that you have the foundations, lets look at how food system resilience in applied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B3C8DF47-46B8-A897-C419-57258DA2CD87}"/>
              </a:ext>
            </a:extLst>
          </p:cNvPr>
          <p:cNvSpPr>
            <a:spLocks noGrp="1"/>
          </p:cNvSpPr>
          <p:nvPr>
            <p:ph type="sldNum" sz="quarter" idx="5"/>
          </p:nvPr>
        </p:nvSpPr>
        <p:spPr/>
        <p:txBody>
          <a:bodyPr/>
          <a:lstStyle/>
          <a:p>
            <a:fld id="{13D3DDD1-A2AC-0143-A10E-767D06A6F773}" type="slidenum">
              <a:rPr lang="en-US" smtClean="0"/>
              <a:pPr/>
              <a:t>25</a:t>
            </a:fld>
            <a:endParaRPr lang="en-US" dirty="0"/>
          </a:p>
        </p:txBody>
      </p:sp>
    </p:spTree>
    <p:extLst>
      <p:ext uri="{BB962C8B-B14F-4D97-AF65-F5344CB8AC3E}">
        <p14:creationId xmlns:p14="http://schemas.microsoft.com/office/powerpoint/2010/main" val="35109364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Resilience is often confused with sustainability and stability, so wanted to briefly go over these terms </a:t>
            </a:r>
          </a:p>
          <a:p>
            <a:endParaRPr lang="en-US" dirty="0"/>
          </a:p>
          <a:p>
            <a:r>
              <a:rPr lang="en-US" dirty="0"/>
              <a:t>Resilience</a:t>
            </a:r>
          </a:p>
          <a:p>
            <a:pPr lvl="1"/>
            <a:r>
              <a:rPr lang="en-US" dirty="0"/>
              <a:t>"The capacity to deal with change and continue to develop”</a:t>
            </a:r>
          </a:p>
          <a:p>
            <a:pPr lvl="1"/>
            <a:r>
              <a:rPr lang="en-US" sz="1600" dirty="0"/>
              <a:t>When COVID-19 containment measures closed restaurants, a farmer who had supplied food to restaurants adapted to distribute food to community members through community-supported agriculture (CSA). Because of the new business generated through the CSA, the farmer was able to expand their operations post-pandemic. </a:t>
            </a:r>
          </a:p>
          <a:p>
            <a:endParaRPr lang="en-US" dirty="0"/>
          </a:p>
          <a:p>
            <a:r>
              <a:rPr lang="en-US" dirty="0"/>
              <a:t>Sustainability</a:t>
            </a:r>
          </a:p>
          <a:p>
            <a:pPr lvl="1"/>
            <a:r>
              <a:rPr lang="en-US" sz="1600" dirty="0"/>
              <a:t>"The ability to meet the needs of the present without compromising the ability of future generations to meet their own needs" </a:t>
            </a:r>
          </a:p>
          <a:p>
            <a:pPr lvl="1"/>
            <a:r>
              <a:rPr lang="en-US" dirty="0"/>
              <a:t> </a:t>
            </a:r>
            <a:r>
              <a:rPr lang="en-US" sz="1600" dirty="0"/>
              <a:t>Some vegetable growers have switched from conventional to organic practices to improve soil health and improve the ability of the land to keep producing food for generations to come.</a:t>
            </a:r>
            <a:endParaRPr lang="en-US" dirty="0"/>
          </a:p>
          <a:p>
            <a:r>
              <a:rPr lang="en-US" dirty="0"/>
              <a:t>Stability </a:t>
            </a:r>
          </a:p>
          <a:p>
            <a:pPr lvl="1"/>
            <a:r>
              <a:rPr lang="en-US" sz="1600" dirty="0"/>
              <a:t>"The ability to return to an equilibrium state after a temporary disturbance”</a:t>
            </a:r>
          </a:p>
          <a:p>
            <a:pPr lvl="1"/>
            <a:r>
              <a:rPr lang="en-US" sz="1600" dirty="0"/>
              <a:t>A farmer who uses greenhouses for growing vegetables can keep temperatures inside the greenhouse stable and production at the same level, even in the case of electrical outages because they have a backup generator.</a:t>
            </a:r>
            <a:endParaRPr lang="en-US" dirty="0"/>
          </a:p>
        </p:txBody>
      </p:sp>
      <p:sp>
        <p:nvSpPr>
          <p:cNvPr id="4" name="Slide Number Placeholder 3"/>
          <p:cNvSpPr>
            <a:spLocks noGrp="1"/>
          </p:cNvSpPr>
          <p:nvPr>
            <p:ph type="sldNum" sz="quarter" idx="5"/>
          </p:nvPr>
        </p:nvSpPr>
        <p:spPr/>
        <p:txBody>
          <a:bodyPr/>
          <a:lstStyle/>
          <a:p>
            <a:fld id="{BB3E97B7-4313-4372-B513-6D9DF3885D3B}" type="slidenum">
              <a:rPr lang="en-US" smtClean="0"/>
              <a:t>26</a:t>
            </a:fld>
            <a:endParaRPr lang="en-US"/>
          </a:p>
        </p:txBody>
      </p:sp>
    </p:spTree>
    <p:extLst>
      <p:ext uri="{BB962C8B-B14F-4D97-AF65-F5344CB8AC3E}">
        <p14:creationId xmlns:p14="http://schemas.microsoft.com/office/powerpoint/2010/main" val="17384332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way that teams I have worked with have found helpful in understanding food system resilience is to break it into four key questions, </a:t>
            </a:r>
          </a:p>
          <a:p>
            <a:r>
              <a:rPr lang="en-US" dirty="0"/>
              <a:t>and to get of sense of these both prior to and during work on food system resilience </a:t>
            </a:r>
          </a:p>
          <a:p>
            <a:pPr marL="171450" indent="-171450">
              <a:buFontTx/>
              <a:buChar char="-"/>
            </a:pPr>
            <a:r>
              <a:rPr lang="en-US" dirty="0"/>
              <a:t>Resilience of what</a:t>
            </a:r>
          </a:p>
          <a:p>
            <a:pPr marL="171450" indent="-171450">
              <a:buFontTx/>
              <a:buChar char="-"/>
            </a:pPr>
            <a:r>
              <a:rPr lang="en-US" dirty="0"/>
              <a:t>To what </a:t>
            </a:r>
          </a:p>
          <a:p>
            <a:pPr marL="171450" indent="-171450">
              <a:buFontTx/>
              <a:buChar char="-"/>
            </a:pPr>
            <a:r>
              <a:rPr lang="en-US" dirty="0"/>
              <a:t>For what purpose</a:t>
            </a:r>
          </a:p>
          <a:p>
            <a:pPr marL="171450" indent="-171450">
              <a:buFontTx/>
              <a:buChar char="-"/>
            </a:pPr>
            <a:r>
              <a:rPr lang="en-US" dirty="0"/>
              <a:t>For whom</a:t>
            </a:r>
          </a:p>
          <a:p>
            <a:pPr marL="0" indent="0">
              <a:buFontTx/>
              <a:buNone/>
            </a:pPr>
            <a:r>
              <a:rPr lang="en-US" dirty="0"/>
              <a:t>Will go into each of these next</a:t>
            </a:r>
          </a:p>
        </p:txBody>
      </p:sp>
      <p:sp>
        <p:nvSpPr>
          <p:cNvPr id="4" name="Slide Number Placeholder 3"/>
          <p:cNvSpPr>
            <a:spLocks noGrp="1"/>
          </p:cNvSpPr>
          <p:nvPr>
            <p:ph type="sldNum" sz="quarter" idx="5"/>
          </p:nvPr>
        </p:nvSpPr>
        <p:spPr/>
        <p:txBody>
          <a:bodyPr/>
          <a:lstStyle/>
          <a:p>
            <a:fld id="{BB3E97B7-4313-4372-B513-6D9DF3885D3B}" type="slidenum">
              <a:rPr lang="en-US" smtClean="0"/>
              <a:t>27</a:t>
            </a:fld>
            <a:endParaRPr lang="en-US"/>
          </a:p>
        </p:txBody>
      </p:sp>
    </p:spTree>
    <p:extLst>
      <p:ext uri="{BB962C8B-B14F-4D97-AF65-F5344CB8AC3E}">
        <p14:creationId xmlns:p14="http://schemas.microsoft.com/office/powerpoint/2010/main" val="1608695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just">
              <a:spcBef>
                <a:spcPts val="0"/>
              </a:spcBef>
              <a:spcAft>
                <a:spcPts val="0"/>
              </a:spcAft>
              <a:buFont typeface="Symbol" pitchFamily="2" charset="2"/>
              <a:buChar char=""/>
            </a:pPr>
            <a:r>
              <a:rPr lang="en-US"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What are the things or systems that you are trying to make more resilient?</a:t>
            </a:r>
          </a:p>
          <a:p>
            <a:pPr marL="342900" marR="0" lvl="0" indent="-342900" algn="just">
              <a:spcBef>
                <a:spcPts val="0"/>
              </a:spcBef>
              <a:spcAft>
                <a:spcPts val="0"/>
              </a:spcAft>
              <a:buFont typeface="Symbol" pitchFamily="2" charset="2"/>
              <a:buChar char=""/>
            </a:pPr>
            <a:r>
              <a:rPr lang="en-US"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What are the boundaries of the food system you are trying to make more resilient, and what other systems are intersecting with that food system? </a:t>
            </a:r>
            <a:endParaRPr lang="en-US" sz="1200" dirty="0">
              <a:effectLst/>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Symbol" pitchFamily="2" charset="2"/>
              <a:buChar char=""/>
            </a:pPr>
            <a:r>
              <a:rPr lang="en-US" sz="1200" dirty="0">
                <a:effectLst/>
                <a:latin typeface="Calibri" panose="020F0502020204030204" pitchFamily="34" charset="0"/>
                <a:ea typeface="Times New Roman" panose="02020603050405020304" pitchFamily="18" charset="0"/>
                <a:cs typeface="Arial" panose="020B0604020202020204" pitchFamily="34" charset="0"/>
              </a:rPr>
              <a:t>Example:</a:t>
            </a:r>
            <a:r>
              <a:rPr lang="en-US"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City X is interested in making the local food system, more specifically the food system within the city boundaries, more resilient.  City X will have to consider regional, national, and international supply chains as it imports a considerable amount of its food.</a:t>
            </a:r>
          </a:p>
          <a:p>
            <a:pPr marL="342900" marR="0" lvl="0" indent="-342900" algn="just">
              <a:spcBef>
                <a:spcPts val="0"/>
              </a:spcBef>
              <a:spcAft>
                <a:spcPts val="0"/>
              </a:spcAft>
              <a:buFont typeface="Symbol" pitchFamily="2" charset="2"/>
              <a:buChar char=""/>
            </a:pPr>
            <a:r>
              <a:rPr lang="en-US" sz="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Showing on the right the map we looked at related to food access is Baltimore city, maybe the resilience work might focus on the entire area or specific areas</a:t>
            </a:r>
          </a:p>
          <a:p>
            <a:pPr marL="342900" marR="0" lvl="0" indent="-342900" algn="just">
              <a:spcBef>
                <a:spcPts val="0"/>
              </a:spcBef>
              <a:spcAft>
                <a:spcPts val="0"/>
              </a:spcAft>
              <a:buFont typeface="Symbol" pitchFamily="2" charset="2"/>
              <a:buChar char=""/>
            </a:pPr>
            <a:r>
              <a:rPr lang="en-US" sz="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Geographic scope: </a:t>
            </a:r>
          </a:p>
          <a:p>
            <a:pPr marL="800100" marR="0" lvl="1" indent="-342900" algn="just" defTabSz="457200" rtl="0" eaLnBrk="1" fontAlgn="auto" latinLnBrk="0" hangingPunct="1">
              <a:lnSpc>
                <a:spcPct val="100000"/>
              </a:lnSpc>
              <a:spcBef>
                <a:spcPts val="0"/>
              </a:spcBef>
              <a:spcAft>
                <a:spcPts val="0"/>
              </a:spcAft>
              <a:buClrTx/>
              <a:buSzTx/>
              <a:buFont typeface="Symbol" pitchFamily="2" charset="2"/>
              <a:buChar char=""/>
              <a:tabLst/>
              <a:defRPr/>
            </a:pPr>
            <a:r>
              <a:rPr lang="en-US" sz="1800" dirty="0">
                <a:effectLst/>
                <a:latin typeface="Gentona"/>
              </a:rPr>
              <a:t>Food systems exist at multiple scales including local, regional, national, and global. Although they may be regulated by political entities, they do not easily fit within political boundaries.</a:t>
            </a:r>
            <a:r>
              <a:rPr lang="en-US" sz="1800" b="1" dirty="0">
                <a:effectLst/>
                <a:latin typeface="Gentona"/>
              </a:rPr>
              <a:t>1 </a:t>
            </a:r>
            <a:r>
              <a:rPr lang="en-US" sz="1800" dirty="0">
                <a:effectLst/>
                <a:latin typeface="Gentona"/>
              </a:rPr>
              <a:t>The food that we eat is sourced from many different places and may travel hundreds or thousands of miles to reach the dinner table.</a:t>
            </a:r>
            <a:r>
              <a:rPr lang="en-US" sz="1800" b="1" dirty="0">
                <a:effectLst/>
                <a:latin typeface="Gentona"/>
              </a:rPr>
              <a:t>2 </a:t>
            </a:r>
            <a:r>
              <a:rPr lang="en-US" sz="1800" dirty="0">
                <a:effectLst/>
                <a:latin typeface="Gentona"/>
              </a:rPr>
              <a:t>It is helpful when thinking of resilience to define the food system in terms of what the local government and community can specifically influence.</a:t>
            </a:r>
          </a:p>
          <a:p>
            <a:pPr marL="342900" marR="0" lvl="0" indent="-342900" algn="just" defTabSz="457200" rtl="0" eaLnBrk="1" fontAlgn="auto" latinLnBrk="0" hangingPunct="1">
              <a:lnSpc>
                <a:spcPct val="100000"/>
              </a:lnSpc>
              <a:spcBef>
                <a:spcPts val="0"/>
              </a:spcBef>
              <a:spcAft>
                <a:spcPts val="0"/>
              </a:spcAft>
              <a:buClrTx/>
              <a:buSzTx/>
              <a:buFont typeface="Symbol" pitchFamily="2" charset="2"/>
              <a:buChar char=""/>
              <a:tabLst/>
              <a:defRPr/>
            </a:pPr>
            <a:r>
              <a:rPr lang="en-US" sz="1800" dirty="0">
                <a:solidFill>
                  <a:srgbClr val="000000"/>
                </a:solidFill>
                <a:effectLst/>
                <a:latin typeface="Gentona"/>
                <a:ea typeface="Times New Roman" panose="02020603050405020304" pitchFamily="18" charset="0"/>
                <a:cs typeface="Arial" panose="020B0604020202020204" pitchFamily="34" charset="0"/>
              </a:rPr>
              <a:t>Temporal scope </a:t>
            </a:r>
            <a:endParaRPr lang="en-US" sz="2800" dirty="0">
              <a:solidFill>
                <a:srgbClr val="000000"/>
              </a:solidFill>
              <a:effectLst/>
              <a:latin typeface="+mn-lt"/>
              <a:ea typeface="Times New Roman" panose="02020603050405020304" pitchFamily="18" charset="0"/>
              <a:cs typeface="Arial" panose="020B0604020202020204" pitchFamily="34" charset="0"/>
            </a:endParaRPr>
          </a:p>
          <a:p>
            <a:pPr marL="800100" marR="0" lvl="1" indent="-342900" algn="just" defTabSz="457200" rtl="0" eaLnBrk="1" fontAlgn="auto" latinLnBrk="0" hangingPunct="1">
              <a:lnSpc>
                <a:spcPct val="100000"/>
              </a:lnSpc>
              <a:spcBef>
                <a:spcPts val="0"/>
              </a:spcBef>
              <a:spcAft>
                <a:spcPts val="0"/>
              </a:spcAft>
              <a:buClrTx/>
              <a:buSzTx/>
              <a:buFont typeface="Symbol" pitchFamily="2" charset="2"/>
              <a:buChar char=""/>
              <a:tabLst/>
              <a:defRPr/>
            </a:pPr>
            <a:r>
              <a:rPr lang="en-US" sz="1800" dirty="0">
                <a:effectLst/>
                <a:latin typeface="Gentona"/>
              </a:rPr>
              <a:t>Resilience can be demonstrated in response to a wide range of events, from short-term disasters to long- term stressors. Likewise, planning for more resilient food systems can include both short-term and long-term strategies. Based on your motivation for planning for food system resilience, the planning team needs to decide the length of time the process will cover. </a:t>
            </a:r>
            <a:endParaRPr lang="en-US" sz="2800" dirty="0">
              <a:effectLst/>
            </a:endParaRPr>
          </a:p>
          <a:p>
            <a:pPr marL="800100" marR="0" lvl="1" indent="-342900" algn="just" defTabSz="457200" rtl="0" eaLnBrk="1" fontAlgn="auto" latinLnBrk="0" hangingPunct="1">
              <a:lnSpc>
                <a:spcPct val="100000"/>
              </a:lnSpc>
              <a:spcBef>
                <a:spcPts val="0"/>
              </a:spcBef>
              <a:spcAft>
                <a:spcPts val="0"/>
              </a:spcAft>
              <a:buClrTx/>
              <a:buSzTx/>
              <a:buFont typeface="Symbol" pitchFamily="2" charset="2"/>
              <a:buChar char=""/>
              <a:tabLst/>
              <a:defRPr/>
            </a:pPr>
            <a:endParaRPr lang="en-US" sz="1800" dirty="0">
              <a:solidFill>
                <a:srgbClr val="000000"/>
              </a:solidFill>
              <a:effectLst/>
              <a:latin typeface="Gentona"/>
              <a:ea typeface="Times New Roman" panose="02020603050405020304" pitchFamily="18" charset="0"/>
              <a:cs typeface="Arial" panose="020B0604020202020204" pitchFamily="34" charset="0"/>
            </a:endParaRPr>
          </a:p>
          <a:p>
            <a:pPr marL="342900" marR="0" lvl="0" indent="-342900" algn="just" defTabSz="457200" rtl="0" eaLnBrk="1" fontAlgn="auto" latinLnBrk="0" hangingPunct="1">
              <a:lnSpc>
                <a:spcPct val="100000"/>
              </a:lnSpc>
              <a:spcBef>
                <a:spcPts val="0"/>
              </a:spcBef>
              <a:spcAft>
                <a:spcPts val="0"/>
              </a:spcAft>
              <a:buClrTx/>
              <a:buSzTx/>
              <a:buFont typeface="Symbol" pitchFamily="2" charset="2"/>
              <a:buChar char=""/>
              <a:tabLst/>
              <a:defRPr/>
            </a:pPr>
            <a:endParaRPr lang="en-US" sz="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just">
              <a:spcBef>
                <a:spcPts val="0"/>
              </a:spcBef>
              <a:spcAft>
                <a:spcPts val="0"/>
              </a:spcAft>
              <a:buFont typeface="Symbol" pitchFamily="2" charset="2"/>
              <a:buChar char=""/>
            </a:pPr>
            <a:endParaRPr lang="en-US" sz="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just">
              <a:spcBef>
                <a:spcPts val="0"/>
              </a:spcBef>
              <a:spcAft>
                <a:spcPts val="0"/>
              </a:spcAft>
              <a:buFont typeface="Symbol" pitchFamily="2" charset="2"/>
              <a:buChar char=""/>
            </a:pPr>
            <a:endParaRPr lang="en-US" sz="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just">
              <a:spcBef>
                <a:spcPts val="0"/>
              </a:spcBef>
              <a:spcAft>
                <a:spcPts val="0"/>
              </a:spcAft>
              <a:buFont typeface="Symbol" pitchFamily="2" charset="2"/>
              <a:buChar char=""/>
            </a:pPr>
            <a:endParaRPr lang="en-US" sz="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13D3DDD1-A2AC-0143-A10E-767D06A6F773}" type="slidenum">
              <a:rPr lang="en-US" smtClean="0"/>
              <a:pPr/>
              <a:t>28</a:t>
            </a:fld>
            <a:endParaRPr lang="en-US" dirty="0"/>
          </a:p>
        </p:txBody>
      </p:sp>
    </p:spTree>
    <p:extLst>
      <p:ext uri="{BB962C8B-B14F-4D97-AF65-F5344CB8AC3E}">
        <p14:creationId xmlns:p14="http://schemas.microsoft.com/office/powerpoint/2010/main" val="2600024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Next question is resilience to what.</a:t>
            </a:r>
          </a:p>
          <a:p>
            <a:r>
              <a:rPr lang="en-US" sz="1100" dirty="0">
                <a:solidFill>
                  <a:srgbClr val="000000"/>
                </a:solidFill>
                <a:effectLst/>
                <a:latin typeface="Calibri" panose="020F0502020204030204" pitchFamily="34" charset="0"/>
                <a:ea typeface="Calibri" panose="020F0502020204030204" pitchFamily="34" charset="0"/>
              </a:rPr>
              <a:t>What natural or human-made disasters may impact the food system? Are you concerned with "stressors" or "shocks," or both?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can be overwhelming to approach it in all of its complexity. So a few years ago the Center for a </a:t>
            </a:r>
            <a:r>
              <a:rPr lang="en-US" sz="1200" kern="1200" dirty="0" err="1">
                <a:solidFill>
                  <a:schemeClr val="tx1"/>
                </a:solidFill>
                <a:effectLst/>
                <a:latin typeface="+mn-lt"/>
                <a:ea typeface="+mn-ea"/>
                <a:cs typeface="+mn-cs"/>
              </a:rPr>
              <a:t>Liveable</a:t>
            </a:r>
            <a:r>
              <a:rPr lang="en-US" sz="1200" kern="1200" dirty="0">
                <a:solidFill>
                  <a:schemeClr val="tx1"/>
                </a:solidFill>
                <a:effectLst/>
                <a:latin typeface="+mn-lt"/>
                <a:ea typeface="+mn-ea"/>
                <a:cs typeface="+mn-cs"/>
              </a:rPr>
              <a:t> Future worked with civil engineers at Hopkins to draw up a framework for understanding potential food system vulnerabilities.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crazy diagram on this slide is a “fault tree diagram,” meaning that it shows possible ways for a food system to fail. “Failure” is at the top of the diagram, and events leading to failure are represented by boxes describing how individual parts of the food system could break down.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 defined failure in the food system as a loss in food security caused by food becoming inaccessible, unavailable, or </a:t>
            </a:r>
            <a:r>
              <a:rPr lang="en-US" sz="1200" kern="1200" dirty="0" err="1">
                <a:solidFill>
                  <a:schemeClr val="tx1"/>
                </a:solidFill>
                <a:effectLst/>
                <a:latin typeface="+mn-lt"/>
                <a:ea typeface="+mn-ea"/>
                <a:cs typeface="+mn-cs"/>
              </a:rPr>
              <a:t>unaccesptable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Using this framework we worked with  Baltimore city to think through the most likely ways the city’s food could become inaccessible, unavailable, or not acceptable to the population, and why. It helped us identify the potential “weak points” in the supply chain supporting the city, as well as social and economic issues like poverty and unemployment in the city that have led to food insecurity and essentially, failure of the system.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provided an idea of the state of the city’s food system even before a crisis, and allowed us to make recommendations for how to improve </a:t>
            </a:r>
            <a:r>
              <a:rPr lang="en-US" sz="1200" i="1" kern="1200" dirty="0">
                <a:solidFill>
                  <a:schemeClr val="tx1"/>
                </a:solidFill>
                <a:effectLst/>
                <a:latin typeface="+mn-lt"/>
                <a:ea typeface="+mn-ea"/>
                <a:cs typeface="+mn-cs"/>
              </a:rPr>
              <a:t>pre-event food system functioning </a:t>
            </a:r>
            <a:r>
              <a:rPr lang="en-US" sz="1200" kern="1200" dirty="0">
                <a:solidFill>
                  <a:schemeClr val="tx1"/>
                </a:solidFill>
                <a:effectLst/>
                <a:latin typeface="+mn-lt"/>
                <a:ea typeface="+mn-ea"/>
                <a:cs typeface="+mn-cs"/>
              </a:rPr>
              <a:t>as a first step towards building resilience. </a:t>
            </a:r>
          </a:p>
          <a:p>
            <a:endParaRPr lang="en-US" dirty="0"/>
          </a:p>
        </p:txBody>
      </p:sp>
      <p:sp>
        <p:nvSpPr>
          <p:cNvPr id="4" name="Slide Number Placeholder 3"/>
          <p:cNvSpPr>
            <a:spLocks noGrp="1"/>
          </p:cNvSpPr>
          <p:nvPr>
            <p:ph type="sldNum" sz="quarter" idx="5"/>
          </p:nvPr>
        </p:nvSpPr>
        <p:spPr/>
        <p:txBody>
          <a:bodyPr/>
          <a:lstStyle/>
          <a:p>
            <a:fld id="{13D3DDD1-A2AC-0143-A10E-767D06A6F773}" type="slidenum">
              <a:rPr lang="en-US" smtClean="0"/>
              <a:pPr/>
              <a:t>29</a:t>
            </a:fld>
            <a:endParaRPr lang="en-US" dirty="0"/>
          </a:p>
        </p:txBody>
      </p:sp>
    </p:spTree>
    <p:extLst>
      <p:ext uri="{BB962C8B-B14F-4D97-AF65-F5344CB8AC3E}">
        <p14:creationId xmlns:p14="http://schemas.microsoft.com/office/powerpoint/2010/main" val="28911086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0" marR="0" lvl="2" indent="-228600" algn="just">
              <a:spcBef>
                <a:spcPts val="0"/>
              </a:spcBef>
              <a:spcAft>
                <a:spcPts val="0"/>
              </a:spcAft>
              <a:buFont typeface="Symbol" pitchFamily="2" charset="2"/>
              <a:buChar char=""/>
            </a:pPr>
            <a:r>
              <a:rPr lang="en-US" sz="1800" dirty="0">
                <a:solidFill>
                  <a:srgbClr val="000000"/>
                </a:solidFill>
                <a:effectLst/>
                <a:latin typeface="Calibri" panose="020F0502020204030204" pitchFamily="34" charset="0"/>
                <a:ea typeface="Calibri" panose="020F0502020204030204" pitchFamily="34" charset="0"/>
              </a:rPr>
              <a:t>What are the goals in building food system resilience? How can the goals help promote emergency response efforts and long-term systems transformations?</a:t>
            </a:r>
            <a:endParaRPr lang="en-US" sz="1800" dirty="0">
              <a:effectLst/>
              <a:latin typeface="Times New Roman" panose="02020603050405020304" pitchFamily="18" charset="0"/>
              <a:ea typeface="Times New Roman" panose="02020603050405020304" pitchFamily="18" charset="0"/>
            </a:endParaRPr>
          </a:p>
          <a:p>
            <a:pPr marL="1143000" marR="0" lvl="2" indent="-228600" algn="just">
              <a:spcBef>
                <a:spcPts val="0"/>
              </a:spcBef>
              <a:spcAft>
                <a:spcPts val="0"/>
              </a:spcAft>
              <a:buFont typeface="Symbol" pitchFamily="2" charset="2"/>
              <a:buChar char=""/>
            </a:pPr>
            <a:r>
              <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Example: City X wants to make sure that the food system is prepared for the next disruptive event, but it also wants to make the current and future food systems more equitable and just. </a:t>
            </a:r>
            <a:endParaRPr lang="en-US" sz="1800" dirty="0">
              <a:effectLst/>
              <a:latin typeface="Times New Roman" panose="02020603050405020304" pitchFamily="18" charset="0"/>
              <a:ea typeface="Times New Roman" panose="02020603050405020304" pitchFamily="18" charset="0"/>
            </a:endParaRPr>
          </a:p>
          <a:p>
            <a:endParaRPr lang="en-US" dirty="0"/>
          </a:p>
          <a:p>
            <a:endParaRPr lang="en-US" dirty="0"/>
          </a:p>
          <a:p>
            <a:r>
              <a:rPr lang="en-US" dirty="0"/>
              <a:t>Showing here an example from the Baltimore food system advisory report. This report was a collaboration between the Baltimore City office of food policy and planning and the johns Hopkins center for a livable future, exploring how the city could make its food system more resilient. Based on a variant of different engagement activities and research, came up with a set of </a:t>
            </a:r>
            <a:r>
              <a:rPr lang="en-US" dirty="0" err="1"/>
              <a:t>stateiges</a:t>
            </a:r>
            <a:r>
              <a:rPr lang="en-US" dirty="0"/>
              <a:t>. </a:t>
            </a:r>
          </a:p>
          <a:p>
            <a:endParaRPr lang="en-US" dirty="0"/>
          </a:p>
          <a:p>
            <a:r>
              <a:rPr lang="en-US" dirty="0"/>
              <a:t>Showing this to demonstrate that the goal for food system resilience work might be different </a:t>
            </a:r>
          </a:p>
        </p:txBody>
      </p:sp>
      <p:sp>
        <p:nvSpPr>
          <p:cNvPr id="4" name="Slide Number Placeholder 3"/>
          <p:cNvSpPr>
            <a:spLocks noGrp="1"/>
          </p:cNvSpPr>
          <p:nvPr>
            <p:ph type="sldNum" sz="quarter" idx="5"/>
          </p:nvPr>
        </p:nvSpPr>
        <p:spPr/>
        <p:txBody>
          <a:bodyPr/>
          <a:lstStyle/>
          <a:p>
            <a:fld id="{BB3E97B7-4313-4372-B513-6D9DF3885D3B}" type="slidenum">
              <a:rPr lang="en-US" smtClean="0"/>
              <a:t>30</a:t>
            </a:fld>
            <a:endParaRPr lang="en-US"/>
          </a:p>
        </p:txBody>
      </p:sp>
    </p:spTree>
    <p:extLst>
      <p:ext uri="{BB962C8B-B14F-4D97-AF65-F5344CB8AC3E}">
        <p14:creationId xmlns:p14="http://schemas.microsoft.com/office/powerpoint/2010/main" val="30674646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3E97B7-4313-4372-B513-6D9DF3885D3B}" type="slidenum">
              <a:rPr lang="en-US" smtClean="0"/>
              <a:t>31</a:t>
            </a:fld>
            <a:endParaRPr lang="en-US"/>
          </a:p>
        </p:txBody>
      </p:sp>
    </p:spTree>
    <p:extLst>
      <p:ext uri="{BB962C8B-B14F-4D97-AF65-F5344CB8AC3E}">
        <p14:creationId xmlns:p14="http://schemas.microsoft.com/office/powerpoint/2010/main" val="10954660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way to get started with this is to consider different attributes that are potentially important for more resilient systems and how they may or may not be present in the area in which you are working</a:t>
            </a:r>
          </a:p>
          <a:p>
            <a:endParaRPr lang="en-US" dirty="0"/>
          </a:p>
          <a:p>
            <a:r>
              <a:rPr lang="en-US" dirty="0"/>
              <a:t>Showing here a group of attributes that our team thinks are relevant to food system resilience work. There are many different resilience attributes – when you think about the multiple dimensions of resilience – but we have tried to simplify the list and provide those that are important to food system resilience work. These are: ….</a:t>
            </a:r>
          </a:p>
          <a:p>
            <a:endParaRPr lang="en-US" b="1" dirty="0"/>
          </a:p>
          <a:p>
            <a:r>
              <a:rPr lang="en-US" b="1" dirty="0"/>
              <a:t>WOULD SOMEONE LIKE TO GIVE ME AN EXAMPLE OF AN ACTION THAT COULD SUPPORT ONE OF THESE</a:t>
            </a:r>
          </a:p>
          <a:p>
            <a:endParaRPr lang="en-US" dirty="0"/>
          </a:p>
        </p:txBody>
      </p:sp>
      <p:sp>
        <p:nvSpPr>
          <p:cNvPr id="4" name="Slide Number Placeholder 3"/>
          <p:cNvSpPr>
            <a:spLocks noGrp="1"/>
          </p:cNvSpPr>
          <p:nvPr>
            <p:ph type="sldNum" sz="quarter" idx="5"/>
          </p:nvPr>
        </p:nvSpPr>
        <p:spPr/>
        <p:txBody>
          <a:bodyPr/>
          <a:lstStyle/>
          <a:p>
            <a:fld id="{13D3DDD1-A2AC-0143-A10E-767D06A6F773}" type="slidenum">
              <a:rPr lang="en-US" smtClean="0"/>
              <a:pPr/>
              <a:t>32</a:t>
            </a:fld>
            <a:endParaRPr lang="en-US" dirty="0"/>
          </a:p>
        </p:txBody>
      </p:sp>
    </p:spTree>
    <p:extLst>
      <p:ext uri="{BB962C8B-B14F-4D97-AF65-F5344CB8AC3E}">
        <p14:creationId xmlns:p14="http://schemas.microsoft.com/office/powerpoint/2010/main" val="22779856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1FC74-0400-D4F3-840B-233DAC3C14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A32949-9345-7FBF-7944-23FC120C1E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CA9B3F-33A7-3595-3A85-B1A98F43F3F2}"/>
              </a:ext>
            </a:extLst>
          </p:cNvPr>
          <p:cNvSpPr>
            <a:spLocks noGrp="1"/>
          </p:cNvSpPr>
          <p:nvPr>
            <p:ph type="body" idx="1"/>
          </p:nvPr>
        </p:nvSpPr>
        <p:spPr/>
        <p:txBody>
          <a:bodyPr/>
          <a:lstStyle/>
          <a:p>
            <a:r>
              <a:rPr lang="en-US" dirty="0"/>
              <a:t>Another way to get started with this is to consider different attributes that are potentially important for more resilient systems and how they may or may not be present in the area in which you are working</a:t>
            </a:r>
          </a:p>
          <a:p>
            <a:endParaRPr lang="en-US" dirty="0"/>
          </a:p>
          <a:p>
            <a:r>
              <a:rPr lang="en-US" dirty="0"/>
              <a:t>Showing here a group of attributes that our team thinks are relevant to food system resilience work. There are many different resilience attributes – when you think about the multiple dimension of resilience – but we have tried to simplify the list and provide those that are important to food system resilience work. These are: </a:t>
            </a:r>
          </a:p>
          <a:p>
            <a:endParaRPr lang="en-US" dirty="0"/>
          </a:p>
        </p:txBody>
      </p:sp>
      <p:sp>
        <p:nvSpPr>
          <p:cNvPr id="4" name="Slide Number Placeholder 3">
            <a:extLst>
              <a:ext uri="{FF2B5EF4-FFF2-40B4-BE49-F238E27FC236}">
                <a16:creationId xmlns:a16="http://schemas.microsoft.com/office/drawing/2014/main" id="{0F0F744B-23CC-C035-E4C4-1CC2C181E591}"/>
              </a:ext>
            </a:extLst>
          </p:cNvPr>
          <p:cNvSpPr>
            <a:spLocks noGrp="1"/>
          </p:cNvSpPr>
          <p:nvPr>
            <p:ph type="sldNum" sz="quarter" idx="5"/>
          </p:nvPr>
        </p:nvSpPr>
        <p:spPr/>
        <p:txBody>
          <a:bodyPr/>
          <a:lstStyle/>
          <a:p>
            <a:fld id="{13D3DDD1-A2AC-0143-A10E-767D06A6F773}" type="slidenum">
              <a:rPr lang="en-US" smtClean="0"/>
              <a:pPr/>
              <a:t>33</a:t>
            </a:fld>
            <a:endParaRPr lang="en-US" dirty="0"/>
          </a:p>
        </p:txBody>
      </p:sp>
    </p:spTree>
    <p:extLst>
      <p:ext uri="{BB962C8B-B14F-4D97-AF65-F5344CB8AC3E}">
        <p14:creationId xmlns:p14="http://schemas.microsoft.com/office/powerpoint/2010/main" val="69285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2FC99-65F7-6055-1C3E-D08FA58626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6E4673-844F-7D65-A7B3-671E1DEBA0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3D04D6-2738-0AC5-417C-7AAA6C1DEC8D}"/>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for the final section, I want to look at an example of some local government food system resilience work that I have bene a part of</a:t>
            </a:r>
          </a:p>
        </p:txBody>
      </p:sp>
      <p:sp>
        <p:nvSpPr>
          <p:cNvPr id="4" name="Slide Number Placeholder 3">
            <a:extLst>
              <a:ext uri="{FF2B5EF4-FFF2-40B4-BE49-F238E27FC236}">
                <a16:creationId xmlns:a16="http://schemas.microsoft.com/office/drawing/2014/main" id="{E9ED1F6E-9CD6-F21D-AFA1-5237FFCD5CAA}"/>
              </a:ext>
            </a:extLst>
          </p:cNvPr>
          <p:cNvSpPr>
            <a:spLocks noGrp="1"/>
          </p:cNvSpPr>
          <p:nvPr>
            <p:ph type="sldNum" sz="quarter" idx="5"/>
          </p:nvPr>
        </p:nvSpPr>
        <p:spPr/>
        <p:txBody>
          <a:bodyPr/>
          <a:lstStyle/>
          <a:p>
            <a:fld id="{13D3DDD1-A2AC-0143-A10E-767D06A6F773}" type="slidenum">
              <a:rPr lang="en-US" smtClean="0"/>
              <a:pPr/>
              <a:t>34</a:t>
            </a:fld>
            <a:endParaRPr lang="en-US" dirty="0"/>
          </a:p>
        </p:txBody>
      </p:sp>
    </p:spTree>
    <p:extLst>
      <p:ext uri="{BB962C8B-B14F-4D97-AF65-F5344CB8AC3E}">
        <p14:creationId xmlns:p14="http://schemas.microsoft.com/office/powerpoint/2010/main" val="10744111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AB066-383D-D684-E524-3CD3F9D40C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D34F47-A8C8-A675-DAA2-23032FEECE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9382AC-B149-7513-AA0C-E9FC98D1F1D3}"/>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Acknowledge that this work was done as a team of people from the JH center for a livable future, center for applied public research, Bloomberg center for government </a:t>
            </a:r>
            <a:r>
              <a:rPr lang="en-US" dirty="0" err="1"/>
              <a:t>excelelence</a:t>
            </a:r>
            <a:r>
              <a:rPr lang="en-US" dirty="0"/>
              <a:t> and individuals from 5 cities in the United States. Over the years, has also been funded by several different </a:t>
            </a:r>
            <a:r>
              <a:rPr lang="en-US" dirty="0" err="1"/>
              <a:t>organizaitons</a:t>
            </a:r>
            <a:r>
              <a:rPr lang="en-US" dirty="0"/>
              <a:t>. </a:t>
            </a:r>
          </a:p>
        </p:txBody>
      </p:sp>
      <p:sp>
        <p:nvSpPr>
          <p:cNvPr id="4" name="Slide Number Placeholder 3">
            <a:extLst>
              <a:ext uri="{FF2B5EF4-FFF2-40B4-BE49-F238E27FC236}">
                <a16:creationId xmlns:a16="http://schemas.microsoft.com/office/drawing/2014/main" id="{4EFF3DBD-B2FE-4CD6-9D2E-BE952FA57727}"/>
              </a:ext>
            </a:extLst>
          </p:cNvPr>
          <p:cNvSpPr>
            <a:spLocks noGrp="1"/>
          </p:cNvSpPr>
          <p:nvPr>
            <p:ph type="sldNum" sz="quarter" idx="5"/>
          </p:nvPr>
        </p:nvSpPr>
        <p:spPr/>
        <p:txBody>
          <a:bodyPr/>
          <a:lstStyle/>
          <a:p>
            <a:fld id="{13D3DDD1-A2AC-0143-A10E-767D06A6F773}" type="slidenum">
              <a:rPr lang="en-US" smtClean="0"/>
              <a:pPr/>
              <a:t>35</a:t>
            </a:fld>
            <a:endParaRPr lang="en-US" dirty="0"/>
          </a:p>
        </p:txBody>
      </p:sp>
    </p:spTree>
    <p:extLst>
      <p:ext uri="{BB962C8B-B14F-4D97-AF65-F5344CB8AC3E}">
        <p14:creationId xmlns:p14="http://schemas.microsoft.com/office/powerpoint/2010/main" val="39586118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project was a food system resilience community of practice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Yu Mincho" panose="02020400000000000000" pitchFamily="18" charset="-128"/>
                <a:cs typeface="Arial" panose="020B0604020202020204" pitchFamily="34" charset="0"/>
              </a:rPr>
              <a:t>Recognizing the limited capacity and resources available for most local governments to address food system resilience, in 2019, the Johns Hopkins </a:t>
            </a:r>
            <a:r>
              <a:rPr lang="en-US" sz="1800" u="sng" dirty="0">
                <a:solidFill>
                  <a:srgbClr val="0563C1"/>
                </a:solidFill>
                <a:effectLst/>
                <a:latin typeface="Calibri" panose="020F0502020204030204" pitchFamily="34" charset="0"/>
                <a:ea typeface="Yu Mincho" panose="02020400000000000000" pitchFamily="18" charset="-128"/>
                <a:cs typeface="Arial" panose="020B0604020202020204" pitchFamily="34" charset="0"/>
                <a:hlinkClick r:id="rId3"/>
              </a:rPr>
              <a:t>Center for a Livable Future </a:t>
            </a:r>
            <a:r>
              <a:rPr lang="en-US" sz="1800" dirty="0">
                <a:solidFill>
                  <a:srgbClr val="000000"/>
                </a:solidFill>
                <a:effectLst/>
                <a:latin typeface="Calibri" panose="020F0502020204030204" pitchFamily="34" charset="0"/>
                <a:ea typeface="Yu Mincho" panose="02020400000000000000" pitchFamily="18" charset="-128"/>
                <a:cs typeface="Arial" panose="020B0604020202020204" pitchFamily="34" charset="0"/>
              </a:rPr>
              <a:t>and </a:t>
            </a:r>
            <a:r>
              <a:rPr lang="en-US" sz="1800" u="sng" dirty="0">
                <a:solidFill>
                  <a:srgbClr val="0563C1"/>
                </a:solidFill>
                <a:effectLst/>
                <a:latin typeface="Calibri" panose="020F0502020204030204" pitchFamily="34" charset="0"/>
                <a:ea typeface="Yu Mincho" panose="02020400000000000000" pitchFamily="18" charset="-128"/>
                <a:cs typeface="Arial" panose="020B0604020202020204" pitchFamily="34" charset="0"/>
                <a:hlinkClick r:id="rId4"/>
              </a:rPr>
              <a:t>Center for Applied Public Research (a part of GovEx)</a:t>
            </a:r>
            <a:r>
              <a:rPr lang="en-US" sz="1800" dirty="0">
                <a:solidFill>
                  <a:srgbClr val="000000"/>
                </a:solidFill>
                <a:effectLst/>
                <a:latin typeface="Calibri" panose="020F0502020204030204" pitchFamily="34" charset="0"/>
                <a:ea typeface="Yu Mincho" panose="02020400000000000000" pitchFamily="18" charset="-128"/>
                <a:cs typeface="Arial" panose="020B0604020202020204" pitchFamily="34" charset="0"/>
              </a:rPr>
              <a:t> at Johns Hopkins University (JHU) partnered to launch a Community of Practice with representatives of five US cities: Austin, Texas; Baltimore, Maryland; Denver, Colorado; Moorhead, Minnesota; and Orlando, Florida.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Calibri" panose="020F0502020204030204" pitchFamily="34" charset="0"/>
              <a:ea typeface="Yu Mincho" panose="02020400000000000000" pitchFamily="18"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Yu Mincho" panose="02020400000000000000" pitchFamily="18" charset="-128"/>
                <a:cs typeface="Arial" panose="020B0604020202020204" pitchFamily="34" charset="0"/>
              </a:rPr>
              <a:t>Communities of practice are a model of </a:t>
            </a:r>
            <a:r>
              <a:rPr lang="en-US" sz="1800" dirty="0" err="1">
                <a:solidFill>
                  <a:srgbClr val="000000"/>
                </a:solidFill>
                <a:effectLst/>
                <a:latin typeface="Calibri" panose="020F0502020204030204" pitchFamily="34" charset="0"/>
                <a:ea typeface="Yu Mincho" panose="02020400000000000000" pitchFamily="18" charset="-128"/>
                <a:cs typeface="Arial" panose="020B0604020202020204" pitchFamily="34" charset="0"/>
              </a:rPr>
              <a:t>rbingint</a:t>
            </a:r>
            <a:r>
              <a:rPr lang="en-US" sz="1800" dirty="0">
                <a:solidFill>
                  <a:srgbClr val="000000"/>
                </a:solidFill>
                <a:effectLst/>
                <a:latin typeface="Calibri" panose="020F0502020204030204" pitchFamily="34" charset="0"/>
                <a:ea typeface="Yu Mincho" panose="02020400000000000000" pitchFamily="18" charset="-128"/>
                <a:cs typeface="Arial" panose="020B0604020202020204" pitchFamily="34" charset="0"/>
              </a:rPr>
              <a:t> different partners together around a topic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Calibri" panose="020F0502020204030204" pitchFamily="34" charset="0"/>
              <a:ea typeface="Yu Mincho" panose="02020400000000000000" pitchFamily="18"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BB3E97B7-4313-4372-B513-6D9DF3885D3B}" type="slidenum">
              <a:rPr lang="en-US" smtClean="0"/>
              <a:t>36</a:t>
            </a:fld>
            <a:endParaRPr lang="en-US"/>
          </a:p>
        </p:txBody>
      </p:sp>
    </p:spTree>
    <p:extLst>
      <p:ext uri="{BB962C8B-B14F-4D97-AF65-F5344CB8AC3E}">
        <p14:creationId xmlns:p14="http://schemas.microsoft.com/office/powerpoint/2010/main" val="26607193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goals of the cop were to:</a:t>
            </a:r>
          </a:p>
          <a:p>
            <a:pPr marL="461962" lvl="0" indent="-512762" algn="l" rtl="0">
              <a:lnSpc>
                <a:spcPct val="115000"/>
              </a:lnSpc>
              <a:spcBef>
                <a:spcPts val="0"/>
              </a:spcBef>
              <a:spcAft>
                <a:spcPts val="0"/>
              </a:spcAft>
              <a:buClr>
                <a:schemeClr val="lt2"/>
              </a:buClr>
              <a:buSzPts val="2600"/>
              <a:buChar char="•"/>
            </a:pPr>
            <a:r>
              <a:rPr lang="en-US" sz="1200" dirty="0"/>
              <a:t>Foster collaborative learning between a network of diverse cities working on food systems resilience. ​</a:t>
            </a:r>
          </a:p>
          <a:p>
            <a:pPr marL="461962" lvl="0" indent="-512762" algn="l" rtl="0">
              <a:lnSpc>
                <a:spcPct val="115000"/>
              </a:lnSpc>
              <a:spcBef>
                <a:spcPts val="0"/>
              </a:spcBef>
              <a:spcAft>
                <a:spcPts val="0"/>
              </a:spcAft>
              <a:buClr>
                <a:schemeClr val="lt2"/>
              </a:buClr>
              <a:buSzPts val="2600"/>
              <a:buChar char="•"/>
            </a:pPr>
            <a:r>
              <a:rPr lang="en-US" sz="1200" dirty="0"/>
              <a:t>Develop and test tools that enable stakeholders to understand and plan for resilience in the food system. ​</a:t>
            </a:r>
          </a:p>
          <a:p>
            <a:pPr marL="461962" lvl="0" indent="-512762" algn="l" rtl="0">
              <a:lnSpc>
                <a:spcPct val="115000"/>
              </a:lnSpc>
              <a:spcBef>
                <a:spcPts val="0"/>
              </a:spcBef>
              <a:spcAft>
                <a:spcPts val="0"/>
              </a:spcAft>
              <a:buClr>
                <a:schemeClr val="lt2"/>
              </a:buClr>
              <a:buSzPts val="2600"/>
              <a:buChar char="•"/>
            </a:pPr>
            <a:r>
              <a:rPr lang="en-US" sz="1200" dirty="0"/>
              <a:t>Monitor the process of the CoP and evaluate the impacts for participants.​</a:t>
            </a:r>
          </a:p>
          <a:p>
            <a:pPr marL="461962" lvl="0" indent="-512762" algn="l" rtl="0">
              <a:lnSpc>
                <a:spcPct val="115000"/>
              </a:lnSpc>
              <a:spcBef>
                <a:spcPts val="0"/>
              </a:spcBef>
              <a:spcAft>
                <a:spcPts val="0"/>
              </a:spcAft>
              <a:buClr>
                <a:schemeClr val="lt2"/>
              </a:buClr>
              <a:buSzPts val="2600"/>
              <a:buChar char="•"/>
            </a:pPr>
            <a:endParaRPr lang="en-US" sz="1200" dirty="0"/>
          </a:p>
          <a:p>
            <a:pPr marL="461962" lvl="0" indent="-512762" algn="l" rtl="0">
              <a:lnSpc>
                <a:spcPct val="115000"/>
              </a:lnSpc>
              <a:spcBef>
                <a:spcPts val="0"/>
              </a:spcBef>
              <a:spcAft>
                <a:spcPts val="0"/>
              </a:spcAft>
              <a:buClr>
                <a:schemeClr val="lt2"/>
              </a:buClr>
              <a:buSzPts val="2600"/>
              <a:buChar char="•"/>
            </a:pPr>
            <a:r>
              <a:rPr lang="en-US" sz="1200" dirty="0"/>
              <a:t>While the CoP was planned prior to COVID-19 in launched in April of 2020, so it also </a:t>
            </a:r>
            <a:r>
              <a:rPr lang="en-US" sz="1200" dirty="0" err="1"/>
              <a:t>becase</a:t>
            </a:r>
            <a:r>
              <a:rPr lang="en-US" sz="1200" dirty="0"/>
              <a:t> a space for shared learning about Covid</a:t>
            </a:r>
          </a:p>
          <a:p>
            <a:pPr marL="461962" lvl="0" indent="-512762" algn="l" rtl="0">
              <a:lnSpc>
                <a:spcPct val="115000"/>
              </a:lnSpc>
              <a:spcBef>
                <a:spcPts val="0"/>
              </a:spcBef>
              <a:spcAft>
                <a:spcPts val="0"/>
              </a:spcAft>
              <a:buClr>
                <a:schemeClr val="lt2"/>
              </a:buClr>
              <a:buSzPts val="2600"/>
              <a:buChar char="•"/>
            </a:pPr>
            <a:r>
              <a:rPr lang="en-US" sz="1200" dirty="0"/>
              <a:t>This was an interesting </a:t>
            </a:r>
            <a:r>
              <a:rPr lang="en-US" sz="1200" dirty="0" err="1"/>
              <a:t>delema</a:t>
            </a:r>
            <a:r>
              <a:rPr lang="en-US" sz="1200" dirty="0"/>
              <a:t> with COVID about </a:t>
            </a:r>
            <a:r>
              <a:rPr lang="en-US" sz="1200" dirty="0" err="1"/>
              <a:t>wether</a:t>
            </a:r>
            <a:r>
              <a:rPr lang="en-US" sz="1200" dirty="0"/>
              <a:t> to proceed or not, so asked the cities, they wanted to </a:t>
            </a:r>
          </a:p>
        </p:txBody>
      </p:sp>
      <p:sp>
        <p:nvSpPr>
          <p:cNvPr id="4" name="Slide Number Placeholder 3"/>
          <p:cNvSpPr>
            <a:spLocks noGrp="1"/>
          </p:cNvSpPr>
          <p:nvPr>
            <p:ph type="sldNum" sz="quarter" idx="5"/>
          </p:nvPr>
        </p:nvSpPr>
        <p:spPr/>
        <p:txBody>
          <a:bodyPr/>
          <a:lstStyle/>
          <a:p>
            <a:fld id="{BB3E97B7-4313-4372-B513-6D9DF3885D3B}" type="slidenum">
              <a:rPr lang="en-US" smtClean="0"/>
              <a:t>37</a:t>
            </a:fld>
            <a:endParaRPr lang="en-US"/>
          </a:p>
        </p:txBody>
      </p:sp>
    </p:spTree>
    <p:extLst>
      <p:ext uri="{BB962C8B-B14F-4D97-AF65-F5344CB8AC3E}">
        <p14:creationId xmlns:p14="http://schemas.microsoft.com/office/powerpoint/2010/main" val="14361760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monthly 75-minute calls from May – October 2020</a:t>
            </a:r>
          </a:p>
          <a:p>
            <a:r>
              <a:rPr lang="en-US" dirty="0"/>
              <a:t>Call structure: </a:t>
            </a:r>
          </a:p>
          <a:p>
            <a:pPr lvl="1"/>
            <a:r>
              <a:rPr lang="en-US" dirty="0"/>
              <a:t>Facilitated discussion/feedback sessions in small groups on pilot activity </a:t>
            </a:r>
          </a:p>
          <a:p>
            <a:pPr lvl="1"/>
            <a:r>
              <a:rPr lang="en-US" dirty="0"/>
              <a:t>Background presentation on new topic</a:t>
            </a:r>
          </a:p>
          <a:p>
            <a:pPr lvl="1"/>
            <a:r>
              <a:rPr lang="en-US" dirty="0"/>
              <a:t>Prep for next call </a:t>
            </a:r>
            <a:r>
              <a:rPr lang="en-US" dirty="0">
                <a:sym typeface="Wingdings" pitchFamily="2" charset="2"/>
              </a:rPr>
              <a:t> “homework” assignment on piloting new tool</a:t>
            </a:r>
          </a:p>
          <a:p>
            <a:r>
              <a:rPr lang="en-US" dirty="0">
                <a:sym typeface="Wingdings" pitchFamily="2" charset="2"/>
              </a:rPr>
              <a:t>Call participation: </a:t>
            </a:r>
            <a:r>
              <a:rPr lang="en-US" dirty="0">
                <a:solidFill>
                  <a:srgbClr val="FF0000"/>
                </a:solidFill>
                <a:sym typeface="Wingdings" pitchFamily="2" charset="2"/>
              </a:rPr>
              <a:t>Process measures TBC</a:t>
            </a:r>
          </a:p>
          <a:p>
            <a:endParaRPr lang="en-US" dirty="0"/>
          </a:p>
          <a:p>
            <a:r>
              <a:rPr lang="en-US" dirty="0"/>
              <a:t>Baseline survey – </a:t>
            </a:r>
          </a:p>
          <a:p>
            <a:r>
              <a:rPr lang="en-US" dirty="0"/>
              <a:t>Mid-April, 2020</a:t>
            </a:r>
          </a:p>
          <a:p>
            <a:r>
              <a:rPr lang="en-US" dirty="0"/>
              <a:t>Online, ~20 questions, 10 minutes</a:t>
            </a:r>
          </a:p>
          <a:p>
            <a:r>
              <a:rPr lang="en-US" dirty="0"/>
              <a:t>N = 8 respondents (at least 1 from each participating city)</a:t>
            </a:r>
          </a:p>
          <a:p>
            <a:r>
              <a:rPr lang="en-US" dirty="0"/>
              <a:t>Objectives: </a:t>
            </a:r>
          </a:p>
          <a:p>
            <a:pPr lvl="1"/>
            <a:r>
              <a:rPr lang="en-US" dirty="0"/>
              <a:t> Understand participants’ existing knowledge of food system resilience, their perceived level of preparedness for food system disruptions, existing networks, barriers to doing FSR work</a:t>
            </a:r>
          </a:p>
          <a:p>
            <a:pPr lvl="1"/>
            <a:r>
              <a:rPr lang="en-US" dirty="0"/>
              <a:t> Understand any differences in perceptions before and after onset of COVID-19</a:t>
            </a:r>
          </a:p>
          <a:p>
            <a:pPr lvl="1"/>
            <a:endParaRPr lang="en-US" dirty="0"/>
          </a:p>
          <a:p>
            <a:pPr lvl="1"/>
            <a:r>
              <a:rPr lang="en-US" dirty="0"/>
              <a:t>We did an exit survey at the end of the calls and exit interviews </a:t>
            </a:r>
          </a:p>
          <a:p>
            <a:pPr lvl="1"/>
            <a:endParaRPr lang="en-US" dirty="0"/>
          </a:p>
          <a:p>
            <a:pPr lvl="1"/>
            <a:endParaRPr lang="en-US" dirty="0"/>
          </a:p>
          <a:p>
            <a:endParaRPr lang="en-US" dirty="0"/>
          </a:p>
        </p:txBody>
      </p:sp>
      <p:sp>
        <p:nvSpPr>
          <p:cNvPr id="4" name="Slide Number Placeholder 3"/>
          <p:cNvSpPr>
            <a:spLocks noGrp="1"/>
          </p:cNvSpPr>
          <p:nvPr>
            <p:ph type="sldNum" sz="quarter" idx="5"/>
          </p:nvPr>
        </p:nvSpPr>
        <p:spPr/>
        <p:txBody>
          <a:bodyPr/>
          <a:lstStyle/>
          <a:p>
            <a:fld id="{BB3E97B7-4313-4372-B513-6D9DF3885D3B}" type="slidenum">
              <a:rPr lang="en-US" smtClean="0"/>
              <a:t>38</a:t>
            </a:fld>
            <a:endParaRPr lang="en-US"/>
          </a:p>
        </p:txBody>
      </p:sp>
    </p:spTree>
    <p:extLst>
      <p:ext uri="{BB962C8B-B14F-4D97-AF65-F5344CB8AC3E}">
        <p14:creationId xmlns:p14="http://schemas.microsoft.com/office/powerpoint/2010/main" val="20149076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suite of resources is the Food system resilience planning guide which we released in December 2022. The guide has six core modules which help local governments and their partners to get started with FSR work, build in an equity and justice approach, define and scope their work, assess the hazards that may impact the food system, develop strategies and implement and measure the strategies. </a:t>
            </a:r>
          </a:p>
          <a:p>
            <a:endParaRPr lang="en-US" dirty="0"/>
          </a:p>
          <a:p>
            <a:r>
              <a:rPr lang="en-US" dirty="0"/>
              <a:t>To help do these things, each module has information on the specific topic, and tools that are to be used to do the work. To make it as actionable and reflective to needs, we build a workbook with the tools so that they could be shared and collaborated on. </a:t>
            </a:r>
          </a:p>
          <a:p>
            <a:endParaRPr lang="en-US" dirty="0"/>
          </a:p>
          <a:p>
            <a:r>
              <a:rPr lang="en-US" dirty="0"/>
              <a:t>From this work there have also been research manuscripts. </a:t>
            </a:r>
          </a:p>
          <a:p>
            <a:endParaRPr lang="en-US" dirty="0"/>
          </a:p>
        </p:txBody>
      </p:sp>
      <p:sp>
        <p:nvSpPr>
          <p:cNvPr id="4" name="Slide Number Placeholder 3"/>
          <p:cNvSpPr>
            <a:spLocks noGrp="1"/>
          </p:cNvSpPr>
          <p:nvPr>
            <p:ph type="sldNum" sz="quarter" idx="5"/>
          </p:nvPr>
        </p:nvSpPr>
        <p:spPr/>
        <p:txBody>
          <a:bodyPr/>
          <a:lstStyle/>
          <a:p>
            <a:fld id="{13D3DDD1-A2AC-0143-A10E-767D06A6F773}" type="slidenum">
              <a:rPr lang="en-US" smtClean="0"/>
              <a:pPr/>
              <a:t>39</a:t>
            </a:fld>
            <a:endParaRPr lang="en-US"/>
          </a:p>
        </p:txBody>
      </p:sp>
    </p:spTree>
    <p:extLst>
      <p:ext uri="{BB962C8B-B14F-4D97-AF65-F5344CB8AC3E}">
        <p14:creationId xmlns:p14="http://schemas.microsoft.com/office/powerpoint/2010/main" val="38116260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200000"/>
              </a:lnSpc>
              <a:spcBef>
                <a:spcPts val="0"/>
              </a:spcBef>
              <a:spcAft>
                <a:spcPts val="0"/>
              </a:spcAft>
              <a:buFont typeface="Symbol" pitchFamily="2" charset="2"/>
              <a:buNone/>
            </a:pPr>
            <a:r>
              <a:rPr lang="en-US" sz="1800" u="none" dirty="0">
                <a:effectLst/>
                <a:latin typeface="Georgia" panose="02040502050405020303" pitchFamily="18" charset="0"/>
                <a:ea typeface="MS Mincho" panose="02020609040205080304" pitchFamily="49" charset="-128"/>
                <a:cs typeface="Times New Roman" panose="02020603050405020304" pitchFamily="18" charset="0"/>
              </a:rPr>
              <a:t>This project looks that those resilience attributes I showed earlier and asked two question; </a:t>
            </a:r>
            <a:endParaRPr lang="en-US" sz="1800" dirty="0">
              <a:effectLst/>
              <a:latin typeface="Georgia" panose="02040502050405020303" pitchFamily="18" charset="0"/>
              <a:ea typeface="MS Mincho" panose="02020609040205080304" pitchFamily="49" charset="-128"/>
              <a:cs typeface="Times New Roman" panose="02020603050405020304" pitchFamily="18" charset="0"/>
            </a:endParaRPr>
          </a:p>
          <a:p>
            <a:pPr marL="342900" marR="0" lvl="0" indent="-342900">
              <a:lnSpc>
                <a:spcPct val="200000"/>
              </a:lnSpc>
              <a:spcBef>
                <a:spcPts val="0"/>
              </a:spcBef>
              <a:spcAft>
                <a:spcPts val="0"/>
              </a:spcAft>
              <a:buFont typeface="Symbol" pitchFamily="2" charset="2"/>
              <a:buChar char=""/>
            </a:pPr>
            <a:endParaRPr lang="en-US" sz="1800" dirty="0">
              <a:effectLst/>
              <a:latin typeface="Georgia" panose="02040502050405020303" pitchFamily="18" charset="0"/>
              <a:ea typeface="MS Mincho" panose="02020609040205080304" pitchFamily="49" charset="-128"/>
              <a:cs typeface="Times New Roman" panose="02020603050405020304" pitchFamily="18" charset="0"/>
            </a:endParaRPr>
          </a:p>
          <a:p>
            <a:pPr marL="342900" indent="-342900">
              <a:buAutoNum type="arabicPeriod"/>
            </a:pPr>
            <a:r>
              <a:rPr lang="en-US" sz="2800" dirty="0">
                <a:latin typeface="Georgia" panose="02040502050405020303" pitchFamily="18" charset="0"/>
                <a:ea typeface="MS Mincho" panose="02020609040205080304" pitchFamily="49" charset="-128"/>
                <a:cs typeface="Times New Roman" panose="02020603050405020304" pitchFamily="18" charset="0"/>
              </a:rPr>
              <a:t>H</a:t>
            </a:r>
            <a:r>
              <a:rPr lang="en-US" sz="1800" dirty="0">
                <a:effectLst/>
                <a:latin typeface="Georgia" panose="02040502050405020303" pitchFamily="18" charset="0"/>
                <a:ea typeface="MS Mincho" panose="02020609040205080304" pitchFamily="49" charset="-128"/>
                <a:cs typeface="Times New Roman" panose="02020603050405020304" pitchFamily="18" charset="0"/>
              </a:rPr>
              <a:t>ow </a:t>
            </a:r>
            <a:r>
              <a:rPr lang="en-US" sz="1800" dirty="0" err="1">
                <a:effectLst/>
                <a:latin typeface="Georgia" panose="02040502050405020303" pitchFamily="18" charset="0"/>
                <a:ea typeface="MS Mincho" panose="02020609040205080304" pitchFamily="49" charset="-128"/>
                <a:cs typeface="Times New Roman" panose="02020603050405020304" pitchFamily="18" charset="0"/>
              </a:rPr>
              <a:t>wwerehere</a:t>
            </a:r>
            <a:r>
              <a:rPr lang="en-US" sz="1800" dirty="0">
                <a:effectLst/>
                <a:latin typeface="Georgia" panose="02040502050405020303" pitchFamily="18" charset="0"/>
                <a:ea typeface="MS Mincho" panose="02020609040205080304" pitchFamily="49" charset="-128"/>
                <a:cs typeface="Times New Roman" panose="02020603050405020304" pitchFamily="18" charset="0"/>
              </a:rPr>
              <a:t> these food system attributes associated with local governments’ emergency food responses to COVID-19?</a:t>
            </a:r>
            <a:endParaRPr lang="en-US" sz="2800" dirty="0">
              <a:latin typeface="Georgia" panose="02040502050405020303" pitchFamily="18" charset="0"/>
              <a:ea typeface="MS Mincho" panose="02020609040205080304" pitchFamily="49" charset="-128"/>
              <a:cs typeface="Times New Roman" panose="02020603050405020304" pitchFamily="18" charset="0"/>
            </a:endParaRPr>
          </a:p>
          <a:p>
            <a:pPr marL="342900" indent="-342900">
              <a:buAutoNum type="arabicPeriod"/>
            </a:pPr>
            <a:r>
              <a:rPr lang="en-US" sz="1800" dirty="0">
                <a:effectLst/>
                <a:latin typeface="Georgia" panose="02040502050405020303" pitchFamily="18" charset="0"/>
                <a:ea typeface="MS Mincho" panose="02020609040205080304" pitchFamily="49" charset="-128"/>
                <a:cs typeface="Times New Roman" panose="02020603050405020304" pitchFamily="18" charset="0"/>
              </a:rPr>
              <a:t>What were the perceived internal and external facilitators and barriers to exhibiting these resilience </a:t>
            </a:r>
            <a:r>
              <a:rPr lang="en-US" sz="2800" dirty="0">
                <a:latin typeface="Georgia" panose="02040502050405020303" pitchFamily="18" charset="0"/>
                <a:ea typeface="MS Mincho" panose="02020609040205080304" pitchFamily="49" charset="-128"/>
                <a:cs typeface="Times New Roman" panose="02020603050405020304" pitchFamily="18" charset="0"/>
              </a:rPr>
              <a:t>attributes? </a:t>
            </a:r>
            <a:endParaRPr lang="en-US" sz="2800" dirty="0"/>
          </a:p>
          <a:p>
            <a:pPr marL="0" marR="0" lvl="0" indent="0">
              <a:lnSpc>
                <a:spcPct val="200000"/>
              </a:lnSpc>
              <a:spcBef>
                <a:spcPts val="0"/>
              </a:spcBef>
              <a:spcAft>
                <a:spcPts val="0"/>
              </a:spcAft>
              <a:buFont typeface="Symbol" pitchFamily="2" charset="2"/>
              <a:buNone/>
            </a:pPr>
            <a:endParaRPr lang="en-US" sz="1800" dirty="0">
              <a:effectLst/>
              <a:latin typeface="Arial" panose="020B0604020202020204" pitchFamily="34"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3D3DDD1-A2AC-0143-A10E-767D06A6F773}" type="slidenum">
              <a:rPr lang="en-US" smtClean="0"/>
              <a:pPr/>
              <a:t>40</a:t>
            </a:fld>
            <a:endParaRPr lang="en-US" dirty="0"/>
          </a:p>
        </p:txBody>
      </p:sp>
    </p:spTree>
    <p:extLst>
      <p:ext uri="{BB962C8B-B14F-4D97-AF65-F5344CB8AC3E}">
        <p14:creationId xmlns:p14="http://schemas.microsoft.com/office/powerpoint/2010/main" val="14881629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analyzed the survey and interview data and then combined them. </a:t>
            </a:r>
          </a:p>
          <a:p>
            <a:r>
              <a:rPr lang="en-US" dirty="0"/>
              <a:t>We analyzed the survey data using descriptive statistics and for the in-depth interviews used the phronetic interactive approach </a:t>
            </a:r>
          </a:p>
          <a:p>
            <a:endParaRPr lang="en-US" dirty="0"/>
          </a:p>
          <a:p>
            <a:r>
              <a:rPr lang="en-US" dirty="0"/>
              <a:t>We used the phronetic iterative approach to code the data, which develops code from the data and from other sources and combines them</a:t>
            </a:r>
          </a:p>
          <a:p>
            <a:endParaRPr lang="en-US" dirty="0"/>
          </a:p>
          <a:p>
            <a:r>
              <a:rPr lang="en-US" dirty="0"/>
              <a:t>We combined the data using a matrix analysis that was organized by resilience attributes </a:t>
            </a:r>
          </a:p>
        </p:txBody>
      </p:sp>
      <p:sp>
        <p:nvSpPr>
          <p:cNvPr id="4" name="Slide Number Placeholder 3"/>
          <p:cNvSpPr>
            <a:spLocks noGrp="1"/>
          </p:cNvSpPr>
          <p:nvPr>
            <p:ph type="sldNum" sz="quarter" idx="5"/>
          </p:nvPr>
        </p:nvSpPr>
        <p:spPr/>
        <p:txBody>
          <a:bodyPr/>
          <a:lstStyle/>
          <a:p>
            <a:fld id="{13D3DDD1-A2AC-0143-A10E-767D06A6F773}" type="slidenum">
              <a:rPr lang="en-US" smtClean="0"/>
              <a:pPr/>
              <a:t>41</a:t>
            </a:fld>
            <a:endParaRPr lang="en-US" dirty="0"/>
          </a:p>
        </p:txBody>
      </p:sp>
    </p:spTree>
    <p:extLst>
      <p:ext uri="{BB962C8B-B14F-4D97-AF65-F5344CB8AC3E}">
        <p14:creationId xmlns:p14="http://schemas.microsoft.com/office/powerpoint/2010/main" val="36728443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a:t>I don’t have time to show all of the data from how the attributes were </a:t>
            </a:r>
            <a:r>
              <a:rPr lang="en-US" dirty="0" err="1"/>
              <a:t>destributed</a:t>
            </a:r>
            <a:r>
              <a:rPr lang="en-US" dirty="0"/>
              <a:t> as a part of response efforts, but showing one example here on preparedness. This is a quote form the community of practice participant: </a:t>
            </a:r>
          </a:p>
          <a:p>
            <a:endParaRPr lang="en-US" dirty="0"/>
          </a:p>
          <a:p>
            <a:r>
              <a:rPr lang="en-US" dirty="0"/>
              <a:t>[read quote]</a:t>
            </a:r>
          </a:p>
        </p:txBody>
      </p:sp>
      <p:sp>
        <p:nvSpPr>
          <p:cNvPr id="4" name="Slide Number Placeholder 3"/>
          <p:cNvSpPr>
            <a:spLocks noGrp="1"/>
          </p:cNvSpPr>
          <p:nvPr>
            <p:ph type="sldNum" sz="quarter" idx="10"/>
          </p:nvPr>
        </p:nvSpPr>
        <p:spPr/>
        <p:txBody>
          <a:bodyPr/>
          <a:lstStyle/>
          <a:p>
            <a:fld id="{13D3DDD1-A2AC-0143-A10E-767D06A6F773}" type="slidenum">
              <a:rPr lang="en-US" smtClean="0"/>
              <a:pPr/>
              <a:t>42</a:t>
            </a:fld>
            <a:endParaRPr lang="en-US" dirty="0"/>
          </a:p>
        </p:txBody>
      </p:sp>
    </p:spTree>
    <p:extLst>
      <p:ext uri="{BB962C8B-B14F-4D97-AF65-F5344CB8AC3E}">
        <p14:creationId xmlns:p14="http://schemas.microsoft.com/office/powerpoint/2010/main" val="38524423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a:t>And here a quote on connectivity</a:t>
            </a:r>
          </a:p>
          <a:p>
            <a:endParaRPr lang="en-US" dirty="0"/>
          </a:p>
          <a:p>
            <a:r>
              <a:rPr lang="en-US" dirty="0"/>
              <a:t>[read quote]</a:t>
            </a:r>
          </a:p>
        </p:txBody>
      </p:sp>
      <p:sp>
        <p:nvSpPr>
          <p:cNvPr id="4" name="Slide Number Placeholder 3"/>
          <p:cNvSpPr>
            <a:spLocks noGrp="1"/>
          </p:cNvSpPr>
          <p:nvPr>
            <p:ph type="sldNum" sz="quarter" idx="10"/>
          </p:nvPr>
        </p:nvSpPr>
        <p:spPr/>
        <p:txBody>
          <a:bodyPr/>
          <a:lstStyle/>
          <a:p>
            <a:fld id="{13D3DDD1-A2AC-0143-A10E-767D06A6F773}" type="slidenum">
              <a:rPr lang="en-US" smtClean="0"/>
              <a:pPr/>
              <a:t>43</a:t>
            </a:fld>
            <a:endParaRPr lang="en-US" dirty="0"/>
          </a:p>
        </p:txBody>
      </p:sp>
    </p:spTree>
    <p:extLst>
      <p:ext uri="{BB962C8B-B14F-4D97-AF65-F5344CB8AC3E}">
        <p14:creationId xmlns:p14="http://schemas.microsoft.com/office/powerpoint/2010/main" val="16123631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provide an example of how the survey data was presented, this slide shows the responses to the questions about how frequently participants talked with internal and external partners about food system hazards </a:t>
            </a:r>
          </a:p>
          <a:p>
            <a:r>
              <a:rPr lang="en-US" dirty="0"/>
              <a:t>The light grey is prior to COVID-19 and the dark grey is during COVID-19</a:t>
            </a:r>
          </a:p>
          <a:p>
            <a:r>
              <a:rPr lang="en-US" dirty="0"/>
              <a:t>You’ll notice that the frequency of communication increased </a:t>
            </a:r>
          </a:p>
        </p:txBody>
      </p:sp>
      <p:sp>
        <p:nvSpPr>
          <p:cNvPr id="4" name="Slide Number Placeholder 3"/>
          <p:cNvSpPr>
            <a:spLocks noGrp="1"/>
          </p:cNvSpPr>
          <p:nvPr>
            <p:ph type="sldNum" sz="quarter" idx="5"/>
          </p:nvPr>
        </p:nvSpPr>
        <p:spPr/>
        <p:txBody>
          <a:bodyPr/>
          <a:lstStyle/>
          <a:p>
            <a:fld id="{13D3DDD1-A2AC-0143-A10E-767D06A6F773}" type="slidenum">
              <a:rPr lang="en-US" smtClean="0"/>
              <a:pPr/>
              <a:t>44</a:t>
            </a:fld>
            <a:endParaRPr lang="en-US" dirty="0"/>
          </a:p>
        </p:txBody>
      </p:sp>
    </p:spTree>
    <p:extLst>
      <p:ext uri="{BB962C8B-B14F-4D97-AF65-F5344CB8AC3E}">
        <p14:creationId xmlns:p14="http://schemas.microsoft.com/office/powerpoint/2010/main" val="18937439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onto the reported facilitators and barriers to these attributes</a:t>
            </a:r>
          </a:p>
          <a:p>
            <a:r>
              <a:rPr lang="en-US" dirty="0"/>
              <a:t>Again for time, I am only showing a few of these but am happy to discuss the others during the Q&amp; A</a:t>
            </a:r>
          </a:p>
          <a:p>
            <a:r>
              <a:rPr lang="en-US" dirty="0"/>
              <a:t>For preparedness, </a:t>
            </a:r>
          </a:p>
        </p:txBody>
      </p:sp>
      <p:sp>
        <p:nvSpPr>
          <p:cNvPr id="4" name="Slide Number Placeholder 3"/>
          <p:cNvSpPr>
            <a:spLocks noGrp="1"/>
          </p:cNvSpPr>
          <p:nvPr>
            <p:ph type="sldNum" sz="quarter" idx="5"/>
          </p:nvPr>
        </p:nvSpPr>
        <p:spPr/>
        <p:txBody>
          <a:bodyPr/>
          <a:lstStyle/>
          <a:p>
            <a:fld id="{13D3DDD1-A2AC-0143-A10E-767D06A6F773}" type="slidenum">
              <a:rPr lang="en-US" smtClean="0"/>
              <a:pPr/>
              <a:t>45</a:t>
            </a:fld>
            <a:endParaRPr lang="en-US" dirty="0"/>
          </a:p>
        </p:txBody>
      </p:sp>
    </p:spTree>
    <p:extLst>
      <p:ext uri="{BB962C8B-B14F-4D97-AF65-F5344CB8AC3E}">
        <p14:creationId xmlns:p14="http://schemas.microsoft.com/office/powerpoint/2010/main" val="32367390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effectLst/>
                <a:latin typeface="Georgia" panose="02040502050405020303" pitchFamily="18" charset="0"/>
                <a:ea typeface="MS Mincho" panose="02020609040205080304" pitchFamily="49" charset="-128"/>
                <a:cs typeface="Times New Roman" panose="02020603050405020304" pitchFamily="18" charset="0"/>
              </a:rPr>
              <a:t>Lack of procedural equity in response efforts, with some groups left out of the processes</a:t>
            </a:r>
            <a:endParaRPr lang="en-US" dirty="0">
              <a:latin typeface="Arial" panose="020B0604020202020204" pitchFamily="34"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3D3DDD1-A2AC-0143-A10E-767D06A6F773}" type="slidenum">
              <a:rPr lang="en-US" smtClean="0"/>
              <a:pPr/>
              <a:t>47</a:t>
            </a:fld>
            <a:endParaRPr lang="en-US" dirty="0"/>
          </a:p>
        </p:txBody>
      </p:sp>
    </p:spTree>
    <p:extLst>
      <p:ext uri="{BB962C8B-B14F-4D97-AF65-F5344CB8AC3E}">
        <p14:creationId xmlns:p14="http://schemas.microsoft.com/office/powerpoint/2010/main" val="36923899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 am going to stop there so we have time to discuss – happy to answer and questions or discuss more in breakout rooms</a:t>
            </a:r>
          </a:p>
        </p:txBody>
      </p:sp>
      <p:sp>
        <p:nvSpPr>
          <p:cNvPr id="4" name="Slide Number Placeholder 3"/>
          <p:cNvSpPr>
            <a:spLocks noGrp="1"/>
          </p:cNvSpPr>
          <p:nvPr>
            <p:ph type="sldNum" sz="quarter" idx="5"/>
          </p:nvPr>
        </p:nvSpPr>
        <p:spPr/>
        <p:txBody>
          <a:bodyPr/>
          <a:lstStyle/>
          <a:p>
            <a:fld id="{06903D2C-51E5-4429-A5D9-70554540FC56}" type="slidenum">
              <a:rPr lang="en-US" smtClean="0"/>
              <a:t>48</a:t>
            </a:fld>
            <a:endParaRPr lang="en-US"/>
          </a:p>
        </p:txBody>
      </p:sp>
    </p:spTree>
    <p:extLst>
      <p:ext uri="{BB962C8B-B14F-4D97-AF65-F5344CB8AC3E}">
        <p14:creationId xmlns:p14="http://schemas.microsoft.com/office/powerpoint/2010/main" val="15769091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Moderator to lead Q/A</a:t>
            </a:r>
            <a:endParaRPr/>
          </a:p>
        </p:txBody>
      </p:sp>
      <p:sp>
        <p:nvSpPr>
          <p:cNvPr id="169" name="Google Shape;16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49</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13492782013_1_1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g13492782013_1_1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Session lead</a:t>
            </a:r>
            <a:endParaRPr/>
          </a:p>
          <a:p>
            <a:pPr marL="0" lvl="0" indent="0" algn="l" rtl="0">
              <a:lnSpc>
                <a:spcPct val="100000"/>
              </a:lnSpc>
              <a:spcBef>
                <a:spcPts val="1200"/>
              </a:spcBef>
              <a:spcAft>
                <a:spcPts val="0"/>
              </a:spcAft>
              <a:buSzPts val="1400"/>
              <a:buNone/>
            </a:pPr>
            <a:r>
              <a:rPr lang="en-US" b="1"/>
              <a:t>Reminder: Student presentations</a:t>
            </a:r>
            <a:r>
              <a:rPr lang="en-US"/>
              <a:t> - application due Wednesday, July 13 at 5pm EST: </a:t>
            </a:r>
            <a:r>
              <a:rPr lang="en-US" u="sng">
                <a:solidFill>
                  <a:srgbClr val="1155CC"/>
                </a:solidFill>
                <a:hlinkClick r:id="rId3">
                  <a:extLst>
                    <a:ext uri="{A12FA001-AC4F-418D-AE19-62706E023703}">
                      <ahyp:hlinkClr xmlns:ahyp="http://schemas.microsoft.com/office/drawing/2018/hyperlinkcolor" val="tx"/>
                    </a:ext>
                  </a:extLst>
                </a:hlinkClick>
              </a:rPr>
              <a:t>https://unc.az1.qualtrics.com/jfe/form/SV_cSJdvAqdmlQXicK</a:t>
            </a:r>
            <a:r>
              <a:rPr lang="en-US"/>
              <a:t> </a:t>
            </a:r>
            <a:endParaRPr sz="1400"/>
          </a:p>
          <a:p>
            <a:pPr marL="0" lvl="0" indent="0" algn="l" rtl="0">
              <a:lnSpc>
                <a:spcPct val="100000"/>
              </a:lnSpc>
              <a:spcBef>
                <a:spcPts val="1200"/>
              </a:spcBef>
              <a:spcAft>
                <a:spcPts val="0"/>
              </a:spcAft>
              <a:buSzPts val="1400"/>
              <a:buNone/>
            </a:pPr>
            <a:r>
              <a:rPr lang="en-US" b="1"/>
              <a:t>Reminder: please fill out the session evaluation</a:t>
            </a:r>
            <a:r>
              <a:rPr lang="en-US"/>
              <a:t> for today: </a:t>
            </a:r>
            <a:r>
              <a:rPr lang="en-US" u="sng">
                <a:solidFill>
                  <a:srgbClr val="1155CC"/>
                </a:solidFill>
                <a:hlinkClick r:id="rId4">
                  <a:extLst>
                    <a:ext uri="{A12FA001-AC4F-418D-AE19-62706E023703}">
                      <ahyp:hlinkClr xmlns:ahyp="http://schemas.microsoft.com/office/drawing/2018/hyperlinkcolor" val="tx"/>
                    </a:ext>
                  </a:extLst>
                </a:hlinkClick>
              </a:rPr>
              <a:t>https://duke.qualtrics.com/jfe/form/SV_4SmhYaB4MN4pdn8</a:t>
            </a:r>
            <a:r>
              <a:rPr lang="en-US"/>
              <a:t> </a:t>
            </a:r>
            <a:endParaRPr/>
          </a:p>
          <a:p>
            <a:pPr marL="0" lvl="0" indent="0" algn="l" rtl="0">
              <a:lnSpc>
                <a:spcPct val="100000"/>
              </a:lnSpc>
              <a:spcBef>
                <a:spcPts val="0"/>
              </a:spcBef>
              <a:spcAft>
                <a:spcPts val="0"/>
              </a:spcAft>
              <a:buClr>
                <a:schemeClr val="dk1"/>
              </a:buClr>
              <a:buSzPts val="1400"/>
              <a:buFont typeface="Arial"/>
              <a:buNone/>
            </a:pPr>
            <a:endParaRPr/>
          </a:p>
        </p:txBody>
      </p:sp>
      <p:sp>
        <p:nvSpPr>
          <p:cNvPr id="178" name="Google Shape;178;g13492782013_1_1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Moderator to lead breakout session</a:t>
            </a:r>
            <a:endParaRPr/>
          </a:p>
        </p:txBody>
      </p:sp>
      <p:sp>
        <p:nvSpPr>
          <p:cNvPr id="149" name="Google Shape;149;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51</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D3DDD1-A2AC-0143-A10E-767D06A6F773}" type="slidenum">
              <a:rPr lang="en-US" smtClean="0"/>
              <a:pPr/>
              <a:t>52</a:t>
            </a:fld>
            <a:endParaRPr lang="en-US" dirty="0"/>
          </a:p>
        </p:txBody>
      </p:sp>
    </p:spTree>
    <p:extLst>
      <p:ext uri="{BB962C8B-B14F-4D97-AF65-F5344CB8AC3E}">
        <p14:creationId xmlns:p14="http://schemas.microsoft.com/office/powerpoint/2010/main" val="4586285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5.xml"/></Relationships>
</file>

<file path=ppt/slideLayouts/_rels/slideLayout8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rmal">
    <p:bg>
      <p:bgPr>
        <a:solidFill>
          <a:srgbClr val="FFFFFF"/>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149313" y="53975"/>
            <a:ext cx="8858161" cy="857250"/>
          </a:xfrm>
        </p:spPr>
        <p:txBody>
          <a:bodyPr/>
          <a:lstStyle/>
          <a:p>
            <a:r>
              <a:rPr lang="en-US" dirty="0"/>
              <a:t>Click to add slide title</a:t>
            </a:r>
          </a:p>
        </p:txBody>
      </p:sp>
      <p:sp>
        <p:nvSpPr>
          <p:cNvPr id="7" name="Box">
            <a:extLst>
              <a:ext uri="{FF2B5EF4-FFF2-40B4-BE49-F238E27FC236}">
                <a16:creationId xmlns:a16="http://schemas.microsoft.com/office/drawing/2014/main" id="{7C60B256-AB51-AF4E-8137-B91D1CF9FC88}"/>
              </a:ext>
            </a:extLst>
          </p:cNvPr>
          <p:cNvSpPr>
            <a:spLocks noGrp="1"/>
          </p:cNvSpPr>
          <p:nvPr>
            <p:ph idx="1"/>
          </p:nvPr>
        </p:nvSpPr>
        <p:spPr>
          <a:xfrm>
            <a:off x="149313" y="1200151"/>
            <a:ext cx="8842287" cy="3390899"/>
          </a:xfrm>
          <a:prstGeom prst="rect">
            <a:avLst/>
          </a:prstGeom>
          <a:ln>
            <a:solidFill>
              <a:srgbClr val="6CACE4">
                <a:alpha val="25000"/>
              </a:srgbClr>
            </a:solidFill>
          </a:ln>
        </p:spPr>
        <p:txBody>
          <a:bodyPr vert="horz" lIns="91440" tIns="45720" rIns="91440" bIns="45720" rtlCol="0">
            <a:normAutofit/>
          </a:bodyPr>
          <a:lstStyle/>
          <a:p>
            <a:pPr lvl="0"/>
            <a:r>
              <a:rPr lang="en-US" dirty="0"/>
              <a:t>Click to add first-level bullet</a:t>
            </a:r>
          </a:p>
          <a:p>
            <a:pPr lvl="1"/>
            <a:r>
              <a:rPr lang="en-US" dirty="0"/>
              <a:t>Second level</a:t>
            </a:r>
          </a:p>
          <a:p>
            <a:pPr lvl="2"/>
            <a:r>
              <a:rPr lang="en-US" dirty="0"/>
              <a:t>Third level</a:t>
            </a:r>
          </a:p>
        </p:txBody>
      </p:sp>
      <p:sp>
        <p:nvSpPr>
          <p:cNvPr id="8" name="Source">
            <a:extLst>
              <a:ext uri="{FF2B5EF4-FFF2-40B4-BE49-F238E27FC236}">
                <a16:creationId xmlns:a16="http://schemas.microsoft.com/office/drawing/2014/main" id="{0249B332-CABF-854E-B6E9-46A2BE5A2C6D}"/>
              </a:ext>
            </a:extLst>
          </p:cNvPr>
          <p:cNvSpPr>
            <a:spLocks noGrp="1"/>
          </p:cNvSpPr>
          <p:nvPr>
            <p:ph idx="12"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4" name="Slide Number ">
            <a:extLst>
              <a:ext uri="{FF2B5EF4-FFF2-40B4-BE49-F238E27FC236}">
                <a16:creationId xmlns:a16="http://schemas.microsoft.com/office/drawing/2014/main" id="{EF0C2086-C256-6E42-A847-C3F176454950}"/>
              </a:ext>
            </a:extLst>
          </p:cNvPr>
          <p:cNvSpPr>
            <a:spLocks noGrp="1"/>
          </p:cNvSpPr>
          <p:nvPr>
            <p:ph type="sldNum" sz="quarter" idx="13"/>
          </p:nvPr>
        </p:nvSpPr>
        <p:spPr>
          <a:xfrm>
            <a:off x="8342334" y="4773613"/>
            <a:ext cx="649266" cy="274637"/>
          </a:xfrm>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3006430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col">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8" name="Box"/>
          <p:cNvSpPr>
            <a:spLocks noGrp="1"/>
          </p:cNvSpPr>
          <p:nvPr>
            <p:ph idx="13" hasCustomPrompt="1"/>
          </p:nvPr>
        </p:nvSpPr>
        <p:spPr>
          <a:xfrm>
            <a:off x="149314" y="1200152"/>
            <a:ext cx="4379420" cy="3393200"/>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Box"/>
          <p:cNvSpPr>
            <a:spLocks noGrp="1"/>
          </p:cNvSpPr>
          <p:nvPr>
            <p:ph idx="12" hasCustomPrompt="1"/>
          </p:nvPr>
        </p:nvSpPr>
        <p:spPr>
          <a:xfrm>
            <a:off x="4615267" y="1201422"/>
            <a:ext cx="4376334" cy="3391930"/>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a:lvl2pPr>
            <a:lvl3pPr marL="798513" indent="-230188">
              <a:buFont typeface="Arial" panose="020B0604020202020204" pitchFamily="34" charset="0"/>
              <a:buChar char="●"/>
              <a:defRPr/>
            </a:lvl3pPr>
          </a:lstStyle>
          <a:p>
            <a:pPr lvl="0"/>
            <a:r>
              <a:rPr lang="en-US" dirty="0"/>
              <a:t>Click to add first-level bullet</a:t>
            </a:r>
          </a:p>
          <a:p>
            <a:pPr lvl="1"/>
            <a:r>
              <a:rPr lang="en-US" dirty="0"/>
              <a:t>Second level</a:t>
            </a:r>
          </a:p>
          <a:p>
            <a:pPr lvl="2"/>
            <a:r>
              <a:rPr lang="en-US" dirty="0"/>
              <a:t>Third level</a:t>
            </a:r>
          </a:p>
        </p:txBody>
      </p:sp>
      <p:sp>
        <p:nvSpPr>
          <p:cNvPr id="9" name="Source">
            <a:extLst>
              <a:ext uri="{FF2B5EF4-FFF2-40B4-BE49-F238E27FC236}">
                <a16:creationId xmlns:a16="http://schemas.microsoft.com/office/drawing/2014/main" id="{28800445-80BB-8046-9E5A-64FE4212E9A5}"/>
              </a:ext>
            </a:extLst>
          </p:cNvPr>
          <p:cNvSpPr>
            <a:spLocks noGrp="1"/>
          </p:cNvSpPr>
          <p:nvPr>
            <p:ph idx="15"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035A0F40-518B-B546-B0B2-A1824EC12054}"/>
              </a:ext>
            </a:extLst>
          </p:cNvPr>
          <p:cNvSpPr>
            <a:spLocks noGrp="1"/>
          </p:cNvSpPr>
          <p:nvPr>
            <p:ph type="sldNum" sz="quarter" idx="16"/>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877217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 top caption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0" name="Caption">
            <a:extLst>
              <a:ext uri="{FF2B5EF4-FFF2-40B4-BE49-F238E27FC236}">
                <a16:creationId xmlns:a16="http://schemas.microsoft.com/office/drawing/2014/main" id="{8B37B293-A260-7A40-879C-C745FD04AF7A}"/>
              </a:ext>
            </a:extLst>
          </p:cNvPr>
          <p:cNvSpPr>
            <a:spLocks noGrp="1"/>
          </p:cNvSpPr>
          <p:nvPr>
            <p:ph type="body" sz="quarter" idx="17" hasCustomPrompt="1"/>
          </p:nvPr>
        </p:nvSpPr>
        <p:spPr>
          <a:xfrm>
            <a:off x="141692" y="1200150"/>
            <a:ext cx="4389120"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8" name="Box"/>
          <p:cNvSpPr>
            <a:spLocks noGrp="1"/>
          </p:cNvSpPr>
          <p:nvPr>
            <p:ph idx="13" hasCustomPrompt="1"/>
          </p:nvPr>
        </p:nvSpPr>
        <p:spPr>
          <a:xfrm>
            <a:off x="149314" y="1732478"/>
            <a:ext cx="4379420" cy="2860873"/>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1" name="Caption">
            <a:extLst>
              <a:ext uri="{FF2B5EF4-FFF2-40B4-BE49-F238E27FC236}">
                <a16:creationId xmlns:a16="http://schemas.microsoft.com/office/drawing/2014/main" id="{E1366CE7-594B-2C44-9137-C4F594D4D4DD}"/>
              </a:ext>
            </a:extLst>
          </p:cNvPr>
          <p:cNvSpPr>
            <a:spLocks noGrp="1"/>
          </p:cNvSpPr>
          <p:nvPr>
            <p:ph type="body" sz="quarter" idx="18" hasCustomPrompt="1"/>
          </p:nvPr>
        </p:nvSpPr>
        <p:spPr>
          <a:xfrm>
            <a:off x="4615266" y="1201308"/>
            <a:ext cx="4376334"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7" name="Box"/>
          <p:cNvSpPr>
            <a:spLocks noGrp="1"/>
          </p:cNvSpPr>
          <p:nvPr>
            <p:ph idx="12" hasCustomPrompt="1"/>
          </p:nvPr>
        </p:nvSpPr>
        <p:spPr>
          <a:xfrm>
            <a:off x="4615267" y="1733550"/>
            <a:ext cx="4376334" cy="2859802"/>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a:lvl2pPr>
            <a:lvl3pPr marL="798513" indent="-230188">
              <a:buFont typeface="Arial" panose="020B0604020202020204" pitchFamily="34" charset="0"/>
              <a:buChar char="●"/>
              <a:defRPr/>
            </a:lvl3pPr>
          </a:lstStyle>
          <a:p>
            <a:pPr lvl="0"/>
            <a:r>
              <a:rPr lang="en-US" dirty="0"/>
              <a:t>Click to add first-level bullet</a:t>
            </a:r>
          </a:p>
          <a:p>
            <a:pPr lvl="1"/>
            <a:r>
              <a:rPr lang="en-US" dirty="0"/>
              <a:t>Second level</a:t>
            </a:r>
          </a:p>
          <a:p>
            <a:pPr lvl="2"/>
            <a:r>
              <a:rPr lang="en-US" dirty="0"/>
              <a:t>Third level</a:t>
            </a:r>
          </a:p>
        </p:txBody>
      </p:sp>
      <p:sp>
        <p:nvSpPr>
          <p:cNvPr id="9" name="Source">
            <a:extLst>
              <a:ext uri="{FF2B5EF4-FFF2-40B4-BE49-F238E27FC236}">
                <a16:creationId xmlns:a16="http://schemas.microsoft.com/office/drawing/2014/main" id="{28800445-80BB-8046-9E5A-64FE4212E9A5}"/>
              </a:ext>
            </a:extLst>
          </p:cNvPr>
          <p:cNvSpPr>
            <a:spLocks noGrp="1"/>
          </p:cNvSpPr>
          <p:nvPr>
            <p:ph idx="15"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B4232E93-E99A-9E42-9AE6-9CECC488A9D2}"/>
              </a:ext>
            </a:extLst>
          </p:cNvPr>
          <p:cNvSpPr>
            <a:spLocks noGrp="1"/>
          </p:cNvSpPr>
          <p:nvPr>
            <p:ph type="sldNum" sz="quarter" idx="19"/>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1107660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 bottom caption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8" name="Box"/>
          <p:cNvSpPr>
            <a:spLocks noGrp="1"/>
          </p:cNvSpPr>
          <p:nvPr>
            <p:ph idx="13" hasCustomPrompt="1"/>
          </p:nvPr>
        </p:nvSpPr>
        <p:spPr>
          <a:xfrm>
            <a:off x="149314" y="1198878"/>
            <a:ext cx="4379420" cy="3394473"/>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0" name="Caption">
            <a:extLst>
              <a:ext uri="{FF2B5EF4-FFF2-40B4-BE49-F238E27FC236}">
                <a16:creationId xmlns:a16="http://schemas.microsoft.com/office/drawing/2014/main" id="{8B37B293-A260-7A40-879C-C745FD04AF7A}"/>
              </a:ext>
            </a:extLst>
          </p:cNvPr>
          <p:cNvSpPr>
            <a:spLocks noGrp="1"/>
          </p:cNvSpPr>
          <p:nvPr>
            <p:ph type="body" sz="quarter" idx="17" hasCustomPrompt="1"/>
          </p:nvPr>
        </p:nvSpPr>
        <p:spPr>
          <a:xfrm>
            <a:off x="141692" y="4141343"/>
            <a:ext cx="4389120"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7" name="Box"/>
          <p:cNvSpPr>
            <a:spLocks noGrp="1"/>
          </p:cNvSpPr>
          <p:nvPr>
            <p:ph idx="12" hasCustomPrompt="1"/>
          </p:nvPr>
        </p:nvSpPr>
        <p:spPr>
          <a:xfrm>
            <a:off x="4615267" y="1200150"/>
            <a:ext cx="4376334" cy="3393202"/>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a:lvl2pPr>
            <a:lvl3pPr marL="798513" indent="-230188">
              <a:buFont typeface="Arial" panose="020B0604020202020204" pitchFamily="34" charset="0"/>
              <a:buChar char="●"/>
              <a:defRPr/>
            </a:lvl3pPr>
          </a:lstStyle>
          <a:p>
            <a:pPr lvl="0"/>
            <a:r>
              <a:rPr lang="en-US" dirty="0"/>
              <a:t>Click to add first-level bullet</a:t>
            </a:r>
          </a:p>
          <a:p>
            <a:pPr lvl="1"/>
            <a:r>
              <a:rPr lang="en-US" dirty="0"/>
              <a:t>Second level</a:t>
            </a:r>
          </a:p>
          <a:p>
            <a:pPr lvl="2"/>
            <a:r>
              <a:rPr lang="en-US" dirty="0"/>
              <a:t>Third level</a:t>
            </a:r>
          </a:p>
        </p:txBody>
      </p:sp>
      <p:sp>
        <p:nvSpPr>
          <p:cNvPr id="11" name="Caption">
            <a:extLst>
              <a:ext uri="{FF2B5EF4-FFF2-40B4-BE49-F238E27FC236}">
                <a16:creationId xmlns:a16="http://schemas.microsoft.com/office/drawing/2014/main" id="{E1366CE7-594B-2C44-9137-C4F594D4D4DD}"/>
              </a:ext>
            </a:extLst>
          </p:cNvPr>
          <p:cNvSpPr>
            <a:spLocks noGrp="1"/>
          </p:cNvSpPr>
          <p:nvPr>
            <p:ph type="body" sz="quarter" idx="18" hasCustomPrompt="1"/>
          </p:nvPr>
        </p:nvSpPr>
        <p:spPr>
          <a:xfrm>
            <a:off x="4615266" y="4142501"/>
            <a:ext cx="4376334"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9" name="Source">
            <a:extLst>
              <a:ext uri="{FF2B5EF4-FFF2-40B4-BE49-F238E27FC236}">
                <a16:creationId xmlns:a16="http://schemas.microsoft.com/office/drawing/2014/main" id="{28800445-80BB-8046-9E5A-64FE4212E9A5}"/>
              </a:ext>
            </a:extLst>
          </p:cNvPr>
          <p:cNvSpPr>
            <a:spLocks noGrp="1"/>
          </p:cNvSpPr>
          <p:nvPr>
            <p:ph idx="15"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27E2FAF6-E048-FA43-85A3-66709CDB3F58}"/>
              </a:ext>
            </a:extLst>
          </p:cNvPr>
          <p:cNvSpPr>
            <a:spLocks noGrp="1"/>
          </p:cNvSpPr>
          <p:nvPr>
            <p:ph type="sldNum" sz="quarter" idx="19"/>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1542217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 table left">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0" name="Caption">
            <a:extLst>
              <a:ext uri="{FF2B5EF4-FFF2-40B4-BE49-F238E27FC236}">
                <a16:creationId xmlns:a16="http://schemas.microsoft.com/office/drawing/2014/main" id="{8B37B293-A260-7A40-879C-C745FD04AF7A}"/>
              </a:ext>
            </a:extLst>
          </p:cNvPr>
          <p:cNvSpPr>
            <a:spLocks noGrp="1"/>
          </p:cNvSpPr>
          <p:nvPr>
            <p:ph type="body" sz="quarter" idx="17" hasCustomPrompt="1"/>
          </p:nvPr>
        </p:nvSpPr>
        <p:spPr>
          <a:xfrm>
            <a:off x="141692" y="1200150"/>
            <a:ext cx="4389120"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8" name="Box"/>
          <p:cNvSpPr>
            <a:spLocks noGrp="1"/>
          </p:cNvSpPr>
          <p:nvPr>
            <p:ph idx="13" hasCustomPrompt="1"/>
          </p:nvPr>
        </p:nvSpPr>
        <p:spPr>
          <a:xfrm>
            <a:off x="149314" y="1732478"/>
            <a:ext cx="4379420" cy="2860873"/>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Box"/>
          <p:cNvSpPr>
            <a:spLocks noGrp="1"/>
          </p:cNvSpPr>
          <p:nvPr>
            <p:ph idx="12" hasCustomPrompt="1"/>
          </p:nvPr>
        </p:nvSpPr>
        <p:spPr>
          <a:xfrm>
            <a:off x="4615267" y="1200150"/>
            <a:ext cx="4376334" cy="3393202"/>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a:lvl2pPr>
            <a:lvl3pPr marL="798513" indent="-230188">
              <a:buFont typeface="Arial" panose="020B0604020202020204" pitchFamily="34" charset="0"/>
              <a:buChar char="●"/>
              <a:defRPr/>
            </a:lvl3pPr>
          </a:lstStyle>
          <a:p>
            <a:pPr lvl="0"/>
            <a:r>
              <a:rPr lang="en-US" dirty="0"/>
              <a:t>Click to add first-level bullet</a:t>
            </a:r>
          </a:p>
          <a:p>
            <a:pPr lvl="1"/>
            <a:r>
              <a:rPr lang="en-US" dirty="0"/>
              <a:t>Second level</a:t>
            </a:r>
          </a:p>
          <a:p>
            <a:pPr lvl="2"/>
            <a:r>
              <a:rPr lang="en-US" dirty="0"/>
              <a:t>Third level</a:t>
            </a:r>
          </a:p>
        </p:txBody>
      </p:sp>
      <p:sp>
        <p:nvSpPr>
          <p:cNvPr id="9" name="Source">
            <a:extLst>
              <a:ext uri="{FF2B5EF4-FFF2-40B4-BE49-F238E27FC236}">
                <a16:creationId xmlns:a16="http://schemas.microsoft.com/office/drawing/2014/main" id="{28800445-80BB-8046-9E5A-64FE4212E9A5}"/>
              </a:ext>
            </a:extLst>
          </p:cNvPr>
          <p:cNvSpPr>
            <a:spLocks noGrp="1"/>
          </p:cNvSpPr>
          <p:nvPr>
            <p:ph idx="15"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A99857AD-EF38-344F-9DB2-381017A53D5A}"/>
              </a:ext>
            </a:extLst>
          </p:cNvPr>
          <p:cNvSpPr>
            <a:spLocks noGrp="1"/>
          </p:cNvSpPr>
          <p:nvPr>
            <p:ph type="sldNum" sz="quarter" idx="18"/>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1627020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 table right">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8" name="Box"/>
          <p:cNvSpPr>
            <a:spLocks noGrp="1"/>
          </p:cNvSpPr>
          <p:nvPr>
            <p:ph idx="13" hasCustomPrompt="1"/>
          </p:nvPr>
        </p:nvSpPr>
        <p:spPr>
          <a:xfrm>
            <a:off x="149314" y="1201308"/>
            <a:ext cx="4379420" cy="3392043"/>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1" name="Caption">
            <a:extLst>
              <a:ext uri="{FF2B5EF4-FFF2-40B4-BE49-F238E27FC236}">
                <a16:creationId xmlns:a16="http://schemas.microsoft.com/office/drawing/2014/main" id="{E1366CE7-594B-2C44-9137-C4F594D4D4DD}"/>
              </a:ext>
            </a:extLst>
          </p:cNvPr>
          <p:cNvSpPr>
            <a:spLocks noGrp="1"/>
          </p:cNvSpPr>
          <p:nvPr>
            <p:ph type="body" sz="quarter" idx="18" hasCustomPrompt="1"/>
          </p:nvPr>
        </p:nvSpPr>
        <p:spPr>
          <a:xfrm>
            <a:off x="4615266" y="1201308"/>
            <a:ext cx="4376334"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7" name="Box"/>
          <p:cNvSpPr>
            <a:spLocks noGrp="1"/>
          </p:cNvSpPr>
          <p:nvPr>
            <p:ph idx="12" hasCustomPrompt="1"/>
          </p:nvPr>
        </p:nvSpPr>
        <p:spPr>
          <a:xfrm>
            <a:off x="4615267" y="1733550"/>
            <a:ext cx="4376334" cy="2859802"/>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a:lvl2pPr>
            <a:lvl3pPr marL="798513" indent="-230188">
              <a:buFont typeface="Arial" panose="020B0604020202020204" pitchFamily="34" charset="0"/>
              <a:buChar char="●"/>
              <a:defRPr/>
            </a:lvl3pPr>
          </a:lstStyle>
          <a:p>
            <a:pPr lvl="0"/>
            <a:r>
              <a:rPr lang="en-US" dirty="0"/>
              <a:t>Click to add first-level bullet</a:t>
            </a:r>
          </a:p>
          <a:p>
            <a:pPr lvl="1"/>
            <a:r>
              <a:rPr lang="en-US" dirty="0"/>
              <a:t>Second level</a:t>
            </a:r>
          </a:p>
          <a:p>
            <a:pPr lvl="2"/>
            <a:r>
              <a:rPr lang="en-US" dirty="0"/>
              <a:t>Third level</a:t>
            </a:r>
          </a:p>
        </p:txBody>
      </p:sp>
      <p:sp>
        <p:nvSpPr>
          <p:cNvPr id="9" name="Source">
            <a:extLst>
              <a:ext uri="{FF2B5EF4-FFF2-40B4-BE49-F238E27FC236}">
                <a16:creationId xmlns:a16="http://schemas.microsoft.com/office/drawing/2014/main" id="{28800445-80BB-8046-9E5A-64FE4212E9A5}"/>
              </a:ext>
            </a:extLst>
          </p:cNvPr>
          <p:cNvSpPr>
            <a:spLocks noGrp="1"/>
          </p:cNvSpPr>
          <p:nvPr>
            <p:ph idx="15"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0EA6F4E2-BACB-E94F-A7ED-E5489A75FA58}"/>
              </a:ext>
            </a:extLst>
          </p:cNvPr>
          <p:cNvSpPr>
            <a:spLocks noGrp="1"/>
          </p:cNvSpPr>
          <p:nvPr>
            <p:ph type="sldNum" sz="quarter" idx="19"/>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496937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 title and captions">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p>
            <a:r>
              <a:rPr lang="en-US" dirty="0"/>
              <a:t>Click to add slide title</a:t>
            </a:r>
          </a:p>
        </p:txBody>
      </p:sp>
      <p:sp>
        <p:nvSpPr>
          <p:cNvPr id="8" name="Caption">
            <a:extLst>
              <a:ext uri="{FF2B5EF4-FFF2-40B4-BE49-F238E27FC236}">
                <a16:creationId xmlns:a16="http://schemas.microsoft.com/office/drawing/2014/main" id="{32AB41CC-EBC0-1C48-BE6D-CB034EC38E3C}"/>
              </a:ext>
            </a:extLst>
          </p:cNvPr>
          <p:cNvSpPr>
            <a:spLocks noGrp="1"/>
          </p:cNvSpPr>
          <p:nvPr>
            <p:ph type="body" sz="quarter" idx="15" hasCustomPrompt="1"/>
          </p:nvPr>
        </p:nvSpPr>
        <p:spPr>
          <a:xfrm>
            <a:off x="152400" y="1696073"/>
            <a:ext cx="4378412" cy="384175"/>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3" name="Box"/>
          <p:cNvSpPr>
            <a:spLocks noGrp="1"/>
          </p:cNvSpPr>
          <p:nvPr>
            <p:ph idx="1" hasCustomPrompt="1"/>
          </p:nvPr>
        </p:nvSpPr>
        <p:spPr>
          <a:xfrm>
            <a:off x="149314" y="2126479"/>
            <a:ext cx="4381414" cy="2464572"/>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1" name="Caption">
            <a:extLst>
              <a:ext uri="{FF2B5EF4-FFF2-40B4-BE49-F238E27FC236}">
                <a16:creationId xmlns:a16="http://schemas.microsoft.com/office/drawing/2014/main" id="{A4957100-72FC-2A42-8D11-3C05EDC1A526}"/>
              </a:ext>
            </a:extLst>
          </p:cNvPr>
          <p:cNvSpPr>
            <a:spLocks noGrp="1"/>
          </p:cNvSpPr>
          <p:nvPr>
            <p:ph type="body" sz="quarter" idx="18" hasCustomPrompt="1"/>
          </p:nvPr>
        </p:nvSpPr>
        <p:spPr>
          <a:xfrm>
            <a:off x="4615266" y="1697231"/>
            <a:ext cx="4376334" cy="383017"/>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6" name="Box"/>
          <p:cNvSpPr>
            <a:spLocks noGrp="1"/>
          </p:cNvSpPr>
          <p:nvPr>
            <p:ph idx="12" hasCustomPrompt="1"/>
          </p:nvPr>
        </p:nvSpPr>
        <p:spPr>
          <a:xfrm>
            <a:off x="4610186" y="2126479"/>
            <a:ext cx="4397288" cy="2464571"/>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9" name="Source">
            <a:extLst>
              <a:ext uri="{FF2B5EF4-FFF2-40B4-BE49-F238E27FC236}">
                <a16:creationId xmlns:a16="http://schemas.microsoft.com/office/drawing/2014/main" id="{474625B6-927F-3845-94E5-FA6284044949}"/>
              </a:ext>
            </a:extLst>
          </p:cNvPr>
          <p:cNvSpPr>
            <a:spLocks noGrp="1"/>
          </p:cNvSpPr>
          <p:nvPr>
            <p:ph idx="16"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2537B3CC-36F5-6348-ADBA-0F2C88D56821}"/>
              </a:ext>
            </a:extLst>
          </p:cNvPr>
          <p:cNvSpPr>
            <a:spLocks noGrp="1"/>
          </p:cNvSpPr>
          <p:nvPr>
            <p:ph type="sldNum" sz="quarter" idx="20"/>
          </p:nvPr>
        </p:nvSpPr>
        <p:spPr/>
        <p:txBody>
          <a:bodyPr/>
          <a:lstStyle/>
          <a:p>
            <a:fld id="{8ABDC324-684B-9C44-A484-D2B69E2467CF}" type="slidenum">
              <a:rPr lang="en-US" smtClean="0"/>
              <a:pPr/>
              <a:t>‹#›</a:t>
            </a:fld>
            <a:endParaRPr lang="en-US" dirty="0"/>
          </a:p>
        </p:txBody>
      </p:sp>
      <p:sp>
        <p:nvSpPr>
          <p:cNvPr id="10" name="Caption">
            <a:extLst>
              <a:ext uri="{FF2B5EF4-FFF2-40B4-BE49-F238E27FC236}">
                <a16:creationId xmlns:a16="http://schemas.microsoft.com/office/drawing/2014/main" id="{63632CCB-8FB5-1640-A946-280D1B262A6B}"/>
              </a:ext>
            </a:extLst>
          </p:cNvPr>
          <p:cNvSpPr>
            <a:spLocks noGrp="1"/>
          </p:cNvSpPr>
          <p:nvPr>
            <p:ph type="body" sz="quarter" idx="17" hasCustomPrompt="1"/>
          </p:nvPr>
        </p:nvSpPr>
        <p:spPr>
          <a:xfrm>
            <a:off x="141692" y="1200150"/>
            <a:ext cx="8849908"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Tree>
    <p:extLst>
      <p:ext uri="{BB962C8B-B14F-4D97-AF65-F5344CB8AC3E}">
        <p14:creationId xmlns:p14="http://schemas.microsoft.com/office/powerpoint/2010/main" val="1721262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ormal with subtitle">
    <p:bg>
      <p:bgPr>
        <a:solidFill>
          <a:srgbClr val="FFFFFF"/>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p>
            <a:r>
              <a:rPr lang="en-US" dirty="0"/>
              <a:t>Click to add slide title</a:t>
            </a:r>
          </a:p>
        </p:txBody>
      </p:sp>
      <p:sp>
        <p:nvSpPr>
          <p:cNvPr id="3" name="Box"/>
          <p:cNvSpPr>
            <a:spLocks noGrp="1"/>
          </p:cNvSpPr>
          <p:nvPr>
            <p:ph idx="1" hasCustomPrompt="1"/>
          </p:nvPr>
        </p:nvSpPr>
        <p:spPr>
          <a:xfrm>
            <a:off x="149313" y="1718441"/>
            <a:ext cx="8842287" cy="2876182"/>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9" name="Source">
            <a:extLst>
              <a:ext uri="{FF2B5EF4-FFF2-40B4-BE49-F238E27FC236}">
                <a16:creationId xmlns:a16="http://schemas.microsoft.com/office/drawing/2014/main" id="{854A1D1E-F570-DD47-9954-1C8B8C8BCD23}"/>
              </a:ext>
            </a:extLst>
          </p:cNvPr>
          <p:cNvSpPr>
            <a:spLocks noGrp="1"/>
          </p:cNvSpPr>
          <p:nvPr>
            <p:ph idx="12"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81CCAF77-B6EA-254F-A963-E59E78C0B915}"/>
              </a:ext>
            </a:extLst>
          </p:cNvPr>
          <p:cNvSpPr>
            <a:spLocks noGrp="1"/>
          </p:cNvSpPr>
          <p:nvPr>
            <p:ph type="sldNum" sz="quarter" idx="15"/>
          </p:nvPr>
        </p:nvSpPr>
        <p:spPr/>
        <p:txBody>
          <a:bodyPr/>
          <a:lstStyle/>
          <a:p>
            <a:fld id="{8ABDC324-684B-9C44-A484-D2B69E2467CF}" type="slidenum">
              <a:rPr lang="en-US" smtClean="0"/>
              <a:pPr/>
              <a:t>‹#›</a:t>
            </a:fld>
            <a:endParaRPr lang="en-US"/>
          </a:p>
        </p:txBody>
      </p:sp>
      <p:sp>
        <p:nvSpPr>
          <p:cNvPr id="11" name="Caption">
            <a:extLst>
              <a:ext uri="{FF2B5EF4-FFF2-40B4-BE49-F238E27FC236}">
                <a16:creationId xmlns:a16="http://schemas.microsoft.com/office/drawing/2014/main" id="{1F55D65F-DFFC-FC4A-A7A1-5282732454C1}"/>
              </a:ext>
            </a:extLst>
          </p:cNvPr>
          <p:cNvSpPr>
            <a:spLocks noGrp="1"/>
          </p:cNvSpPr>
          <p:nvPr>
            <p:ph type="body" sz="quarter" idx="17" hasCustomPrompt="1"/>
          </p:nvPr>
        </p:nvSpPr>
        <p:spPr>
          <a:xfrm>
            <a:off x="141693" y="1200150"/>
            <a:ext cx="8849908"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Tree>
    <p:extLst>
      <p:ext uri="{BB962C8B-B14F-4D97-AF65-F5344CB8AC3E}">
        <p14:creationId xmlns:p14="http://schemas.microsoft.com/office/powerpoint/2010/main" val="3668692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 quote on left">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8" name="Quote"/>
          <p:cNvSpPr>
            <a:spLocks noGrp="1"/>
          </p:cNvSpPr>
          <p:nvPr>
            <p:ph idx="13" hasCustomPrompt="1"/>
          </p:nvPr>
        </p:nvSpPr>
        <p:spPr>
          <a:xfrm>
            <a:off x="149314" y="1200152"/>
            <a:ext cx="4379420" cy="3393200"/>
          </a:xfrm>
          <a:solidFill>
            <a:srgbClr val="418EDF">
              <a:alpha val="40000"/>
            </a:srgbClr>
          </a:solidFill>
        </p:spPr>
        <p:txBody>
          <a:bodyPr anchor="ctr"/>
          <a:lstStyle>
            <a:lvl1pPr marL="0" indent="0" algn="l">
              <a:buFontTx/>
              <a:buNone/>
              <a:defRPr baseline="0">
                <a:latin typeface="Georgia" panose="02040502050405020303" pitchFamily="18" charset="0"/>
              </a:defRPr>
            </a:lvl1pPr>
            <a:lvl2pPr marL="284162" indent="0" algn="l">
              <a:buFontTx/>
              <a:buNone/>
              <a:defRPr>
                <a:latin typeface="Georgia" panose="02040502050405020303" pitchFamily="18" charset="0"/>
              </a:defRPr>
            </a:lvl2pPr>
            <a:lvl3pPr marL="573088" indent="0" algn="l">
              <a:buFontTx/>
              <a:buNone/>
              <a:tabLst/>
              <a:defRPr>
                <a:latin typeface="Georgia" panose="02040502050405020303" pitchFamily="18" charset="0"/>
              </a:defRPr>
            </a:lvl3pPr>
            <a:lvl4pPr marL="1371600" indent="0">
              <a:buNone/>
              <a:defRPr/>
            </a:lvl4pPr>
            <a:lvl5pPr marL="1828800" indent="0">
              <a:buNone/>
              <a:defRPr/>
            </a:lvl5pPr>
          </a:lstStyle>
          <a:p>
            <a:pPr lvl="0"/>
            <a:r>
              <a:rPr lang="en-US" dirty="0"/>
              <a:t>Click to add first-level bullet</a:t>
            </a:r>
          </a:p>
        </p:txBody>
      </p:sp>
      <p:sp>
        <p:nvSpPr>
          <p:cNvPr id="7" name="Box"/>
          <p:cNvSpPr>
            <a:spLocks noGrp="1"/>
          </p:cNvSpPr>
          <p:nvPr>
            <p:ph idx="12" hasCustomPrompt="1"/>
          </p:nvPr>
        </p:nvSpPr>
        <p:spPr>
          <a:xfrm>
            <a:off x="4615267" y="1201422"/>
            <a:ext cx="4376334" cy="3391930"/>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a:lvl2pPr>
            <a:lvl3pPr marL="798513" indent="-230188">
              <a:buFont typeface="Arial" panose="020B0604020202020204" pitchFamily="34" charset="0"/>
              <a:buChar char="●"/>
              <a:defRPr/>
            </a:lvl3pPr>
          </a:lstStyle>
          <a:p>
            <a:pPr lvl="0"/>
            <a:r>
              <a:rPr lang="en-US" dirty="0"/>
              <a:t>Click to add first-level bullet</a:t>
            </a:r>
          </a:p>
          <a:p>
            <a:pPr lvl="1"/>
            <a:r>
              <a:rPr lang="en-US" dirty="0"/>
              <a:t>Second level</a:t>
            </a:r>
          </a:p>
          <a:p>
            <a:pPr lvl="2"/>
            <a:r>
              <a:rPr lang="en-US" dirty="0"/>
              <a:t>Third level</a:t>
            </a:r>
          </a:p>
        </p:txBody>
      </p:sp>
      <p:sp>
        <p:nvSpPr>
          <p:cNvPr id="9" name="Source">
            <a:extLst>
              <a:ext uri="{FF2B5EF4-FFF2-40B4-BE49-F238E27FC236}">
                <a16:creationId xmlns:a16="http://schemas.microsoft.com/office/drawing/2014/main" id="{28800445-80BB-8046-9E5A-64FE4212E9A5}"/>
              </a:ext>
            </a:extLst>
          </p:cNvPr>
          <p:cNvSpPr>
            <a:spLocks noGrp="1"/>
          </p:cNvSpPr>
          <p:nvPr>
            <p:ph idx="15"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7FF1ADCC-B5A4-164E-B850-77B49E1210D4}"/>
              </a:ext>
            </a:extLst>
          </p:cNvPr>
          <p:cNvSpPr>
            <a:spLocks noGrp="1"/>
          </p:cNvSpPr>
          <p:nvPr>
            <p:ph type="sldNum" sz="quarter" idx="16"/>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58311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bble quote on left">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3" name="Quote">
            <a:extLst>
              <a:ext uri="{FF2B5EF4-FFF2-40B4-BE49-F238E27FC236}">
                <a16:creationId xmlns:a16="http://schemas.microsoft.com/office/drawing/2014/main" id="{A3FCDE5C-6B97-0243-B26A-C140F4426B9F}"/>
              </a:ext>
            </a:extLst>
          </p:cNvPr>
          <p:cNvSpPr>
            <a:spLocks noGrp="1"/>
          </p:cNvSpPr>
          <p:nvPr>
            <p:ph idx="13" hasCustomPrompt="1"/>
          </p:nvPr>
        </p:nvSpPr>
        <p:spPr>
          <a:xfrm>
            <a:off x="325315" y="1362808"/>
            <a:ext cx="5319347" cy="3068515"/>
          </a:xfrm>
          <a:noFill/>
          <a:ln>
            <a:noFill/>
          </a:ln>
        </p:spPr>
        <p:txBody>
          <a:bodyPr anchor="ctr"/>
          <a:lstStyle>
            <a:lvl1pPr marL="0" indent="0" algn="l">
              <a:buFontTx/>
              <a:buNone/>
              <a:defRPr baseline="0">
                <a:latin typeface="Georgia" panose="02040502050405020303" pitchFamily="18" charset="0"/>
              </a:defRPr>
            </a:lvl1pPr>
            <a:lvl2pPr marL="284162" indent="0" algn="l">
              <a:buFontTx/>
              <a:buNone/>
              <a:defRPr>
                <a:latin typeface="Georgia" panose="02040502050405020303" pitchFamily="18" charset="0"/>
              </a:defRPr>
            </a:lvl2pPr>
            <a:lvl3pPr marL="573088" indent="0" algn="l">
              <a:buFontTx/>
              <a:buNone/>
              <a:tabLst/>
              <a:defRPr>
                <a:latin typeface="Georgia" panose="02040502050405020303" pitchFamily="18" charset="0"/>
              </a:defRPr>
            </a:lvl3pPr>
            <a:lvl4pPr marL="1371600" indent="0">
              <a:buNone/>
              <a:defRPr/>
            </a:lvl4pPr>
            <a:lvl5pPr marL="1828800" indent="0">
              <a:buNone/>
              <a:defRPr/>
            </a:lvl5pPr>
          </a:lstStyle>
          <a:p>
            <a:pPr lvl="0"/>
            <a:r>
              <a:rPr lang="en-US" dirty="0"/>
              <a:t>Click to add first-level bullet</a:t>
            </a:r>
          </a:p>
        </p:txBody>
      </p:sp>
      <p:sp>
        <p:nvSpPr>
          <p:cNvPr id="7" name="Box"/>
          <p:cNvSpPr>
            <a:spLocks noGrp="1"/>
          </p:cNvSpPr>
          <p:nvPr>
            <p:ph idx="12" hasCustomPrompt="1"/>
          </p:nvPr>
        </p:nvSpPr>
        <p:spPr>
          <a:xfrm>
            <a:off x="4615267" y="1201422"/>
            <a:ext cx="4376334" cy="3391930"/>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a:lvl2pPr>
            <a:lvl3pPr marL="798513" indent="-230188">
              <a:buFont typeface="Arial" panose="020B0604020202020204" pitchFamily="34" charset="0"/>
              <a:buChar char="●"/>
              <a:defRPr/>
            </a:lvl3pPr>
          </a:lstStyle>
          <a:p>
            <a:pPr lvl="0"/>
            <a:r>
              <a:rPr lang="en-US" dirty="0"/>
              <a:t>Click to add first-level bullet</a:t>
            </a:r>
          </a:p>
          <a:p>
            <a:pPr lvl="1"/>
            <a:r>
              <a:rPr lang="en-US" dirty="0"/>
              <a:t>Second level</a:t>
            </a:r>
          </a:p>
          <a:p>
            <a:pPr lvl="2"/>
            <a:r>
              <a:rPr lang="en-US" dirty="0"/>
              <a:t>Third level</a:t>
            </a:r>
          </a:p>
        </p:txBody>
      </p:sp>
      <p:sp>
        <p:nvSpPr>
          <p:cNvPr id="9" name="Source">
            <a:extLst>
              <a:ext uri="{FF2B5EF4-FFF2-40B4-BE49-F238E27FC236}">
                <a16:creationId xmlns:a16="http://schemas.microsoft.com/office/drawing/2014/main" id="{28800445-80BB-8046-9E5A-64FE4212E9A5}"/>
              </a:ext>
            </a:extLst>
          </p:cNvPr>
          <p:cNvSpPr>
            <a:spLocks noGrp="1"/>
          </p:cNvSpPr>
          <p:nvPr>
            <p:ph idx="15"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7FF1ADCC-B5A4-164E-B850-77B49E1210D4}"/>
              </a:ext>
            </a:extLst>
          </p:cNvPr>
          <p:cNvSpPr>
            <a:spLocks noGrp="1"/>
          </p:cNvSpPr>
          <p:nvPr>
            <p:ph type="sldNum" sz="quarter" idx="16"/>
          </p:nvPr>
        </p:nvSpPr>
        <p:spPr/>
        <p:txBody>
          <a:bodyPr/>
          <a:lstStyle/>
          <a:p>
            <a:fld id="{8ABDC324-684B-9C44-A484-D2B69E2467CF}" type="slidenum">
              <a:rPr lang="en-US" smtClean="0"/>
              <a:pPr/>
              <a:t>‹#›</a:t>
            </a:fld>
            <a:endParaRPr lang="en-US"/>
          </a:p>
        </p:txBody>
      </p:sp>
      <p:sp>
        <p:nvSpPr>
          <p:cNvPr id="12" name="Speech Bubble: Rectangle with Corners Rounded 6">
            <a:extLst>
              <a:ext uri="{FF2B5EF4-FFF2-40B4-BE49-F238E27FC236}">
                <a16:creationId xmlns:a16="http://schemas.microsoft.com/office/drawing/2014/main" id="{57C85359-8772-D948-8EC2-CDAD41A9EF43}"/>
              </a:ext>
              <a:ext uri="{C183D7F6-B498-43B3-948B-1728B52AA6E4}">
                <adec:decorative xmlns:adec="http://schemas.microsoft.com/office/drawing/2017/decorative" val="1"/>
              </a:ext>
            </a:extLst>
          </p:cNvPr>
          <p:cNvSpPr/>
          <p:nvPr userDrawn="1"/>
        </p:nvSpPr>
        <p:spPr>
          <a:xfrm>
            <a:off x="149313" y="1201423"/>
            <a:ext cx="5671042" cy="3391930"/>
          </a:xfrm>
          <a:prstGeom prst="wedgeRoundRectCallout">
            <a:avLst>
              <a:gd name="adj1" fmla="val 62953"/>
              <a:gd name="adj2" fmla="val 4749"/>
              <a:gd name="adj3" fmla="val 16667"/>
            </a:avLst>
          </a:prstGeom>
          <a:solidFill>
            <a:srgbClr val="418EDF">
              <a:alpha val="39608"/>
            </a:srgbClr>
          </a:solidFill>
          <a:ln w="6350">
            <a:solidFill>
              <a:srgbClr val="6CACE4">
                <a:alpha val="25098"/>
              </a:srgbClr>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endParaRPr lang="en-US" dirty="0">
              <a:latin typeface="Georgia" panose="02040502050405020303" pitchFamily="18" charset="0"/>
              <a:cs typeface="Calibri"/>
            </a:endParaRPr>
          </a:p>
        </p:txBody>
      </p:sp>
    </p:spTree>
    <p:extLst>
      <p:ext uri="{BB962C8B-B14F-4D97-AF65-F5344CB8AC3E}">
        <p14:creationId xmlns:p14="http://schemas.microsoft.com/office/powerpoint/2010/main" val="3912636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 quote on right">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8" name="Box"/>
          <p:cNvSpPr>
            <a:spLocks noGrp="1"/>
          </p:cNvSpPr>
          <p:nvPr>
            <p:ph idx="13" hasCustomPrompt="1"/>
          </p:nvPr>
        </p:nvSpPr>
        <p:spPr>
          <a:xfrm>
            <a:off x="149314" y="1200152"/>
            <a:ext cx="4379420" cy="3393200"/>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Quote"/>
          <p:cNvSpPr>
            <a:spLocks noGrp="1"/>
          </p:cNvSpPr>
          <p:nvPr>
            <p:ph idx="12" hasCustomPrompt="1"/>
          </p:nvPr>
        </p:nvSpPr>
        <p:spPr>
          <a:xfrm>
            <a:off x="4615267" y="1201422"/>
            <a:ext cx="4376334" cy="3391930"/>
          </a:xfrm>
          <a:prstGeom prst="rect">
            <a:avLst/>
          </a:prstGeom>
          <a:solidFill>
            <a:srgbClr val="418EDF">
              <a:alpha val="40000"/>
            </a:srgbClr>
          </a:solidFill>
          <a:ln>
            <a:solidFill>
              <a:srgbClr val="6CACE4">
                <a:alpha val="20000"/>
              </a:srgbClr>
            </a:solidFill>
          </a:ln>
        </p:spPr>
        <p:txBody>
          <a:bodyPr vert="horz" lIns="91440" tIns="45720" rIns="91440" bIns="45720" rtlCol="0" anchor="ctr">
            <a:normAutofit/>
          </a:bodyPr>
          <a:lstStyle>
            <a:lvl1pPr marL="0" indent="0">
              <a:buFontTx/>
              <a:buNone/>
              <a:defRPr lang="en-US" sz="1600" kern="1200" baseline="0" dirty="0" smtClean="0">
                <a:solidFill>
                  <a:schemeClr val="tx1"/>
                </a:solidFill>
                <a:latin typeface="Georgia" panose="02040502050405020303" pitchFamily="18" charset="0"/>
                <a:ea typeface="+mn-ea"/>
                <a:cs typeface="+mn-cs"/>
              </a:defRPr>
            </a:lvl1pPr>
            <a:lvl2pPr marL="284162" indent="0">
              <a:buFontTx/>
              <a:buNone/>
              <a:defRPr>
                <a:latin typeface="Georgia" panose="02040502050405020303" pitchFamily="18" charset="0"/>
              </a:defRPr>
            </a:lvl2pPr>
            <a:lvl3pPr marL="568325" indent="0">
              <a:buFontTx/>
              <a:buNone/>
              <a:defRPr>
                <a:latin typeface="Georgia" panose="02040502050405020303" pitchFamily="18" charset="0"/>
              </a:defRPr>
            </a:lvl3pPr>
          </a:lstStyle>
          <a:p>
            <a:pPr lvl="0"/>
            <a:r>
              <a:rPr lang="en-US" dirty="0"/>
              <a:t>Click to add first-level bullet</a:t>
            </a:r>
          </a:p>
        </p:txBody>
      </p:sp>
      <p:sp>
        <p:nvSpPr>
          <p:cNvPr id="9" name="Source">
            <a:extLst>
              <a:ext uri="{FF2B5EF4-FFF2-40B4-BE49-F238E27FC236}">
                <a16:creationId xmlns:a16="http://schemas.microsoft.com/office/drawing/2014/main" id="{28800445-80BB-8046-9E5A-64FE4212E9A5}"/>
              </a:ext>
            </a:extLst>
          </p:cNvPr>
          <p:cNvSpPr>
            <a:spLocks noGrp="1"/>
          </p:cNvSpPr>
          <p:nvPr>
            <p:ph idx="15"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A9F907EE-2A75-D94C-BB94-E68F459CB90B}"/>
              </a:ext>
            </a:extLst>
          </p:cNvPr>
          <p:cNvSpPr>
            <a:spLocks noGrp="1"/>
          </p:cNvSpPr>
          <p:nvPr>
            <p:ph type="sldNum" sz="quarter" idx="16"/>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2588655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ormal wide">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p>
            <a:r>
              <a:rPr lang="en-US" dirty="0"/>
              <a:t>Click to add slide title</a:t>
            </a:r>
          </a:p>
        </p:txBody>
      </p:sp>
      <p:sp>
        <p:nvSpPr>
          <p:cNvPr id="3" name="Box"/>
          <p:cNvSpPr>
            <a:spLocks noGrp="1"/>
          </p:cNvSpPr>
          <p:nvPr>
            <p:ph idx="1" hasCustomPrompt="1"/>
          </p:nvPr>
        </p:nvSpPr>
        <p:spPr>
          <a:xfrm>
            <a:off x="149313" y="1200151"/>
            <a:ext cx="8842287"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Box">
            <a:extLst>
              <a:ext uri="{FF2B5EF4-FFF2-40B4-BE49-F238E27FC236}">
                <a16:creationId xmlns:a16="http://schemas.microsoft.com/office/drawing/2014/main" id="{E7C68EF4-EEA6-3542-99D5-BFE95DDC826A}"/>
              </a:ext>
            </a:extLst>
          </p:cNvPr>
          <p:cNvSpPr>
            <a:spLocks noGrp="1"/>
          </p:cNvSpPr>
          <p:nvPr>
            <p:ph idx="16" hasCustomPrompt="1"/>
          </p:nvPr>
        </p:nvSpPr>
        <p:spPr>
          <a:xfrm>
            <a:off x="149313" y="2926081"/>
            <a:ext cx="8842288" cy="1668542"/>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0" name="Source">
            <a:extLst>
              <a:ext uri="{FF2B5EF4-FFF2-40B4-BE49-F238E27FC236}">
                <a16:creationId xmlns:a16="http://schemas.microsoft.com/office/drawing/2014/main" id="{A13E9811-B15D-DB4A-A025-045406E1FDC6}"/>
              </a:ext>
            </a:extLst>
          </p:cNvPr>
          <p:cNvSpPr>
            <a:spLocks noGrp="1"/>
          </p:cNvSpPr>
          <p:nvPr>
            <p:ph idx="14"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DB859A34-2E93-5043-82FD-B9D7706159B0}"/>
              </a:ext>
            </a:extLst>
          </p:cNvPr>
          <p:cNvSpPr>
            <a:spLocks noGrp="1"/>
          </p:cNvSpPr>
          <p:nvPr>
            <p:ph type="sldNum" sz="quarter" idx="17"/>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11436778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stacked above 1 wide">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p>
            <a:r>
              <a:rPr lang="en-US" dirty="0"/>
              <a:t>Click to add slide title</a:t>
            </a:r>
          </a:p>
        </p:txBody>
      </p:sp>
      <p:sp>
        <p:nvSpPr>
          <p:cNvPr id="3" name="Box"/>
          <p:cNvSpPr>
            <a:spLocks noGrp="1"/>
          </p:cNvSpPr>
          <p:nvPr>
            <p:ph idx="1" hasCustomPrompt="1"/>
          </p:nvPr>
        </p:nvSpPr>
        <p:spPr>
          <a:xfrm>
            <a:off x="149314" y="1200151"/>
            <a:ext cx="4381414"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9" name="Box"/>
          <p:cNvSpPr>
            <a:spLocks noGrp="1"/>
          </p:cNvSpPr>
          <p:nvPr>
            <p:ph idx="13" hasCustomPrompt="1"/>
          </p:nvPr>
        </p:nvSpPr>
        <p:spPr>
          <a:xfrm>
            <a:off x="4610187" y="1200151"/>
            <a:ext cx="4381414"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8" name="Box">
            <a:extLst>
              <a:ext uri="{FF2B5EF4-FFF2-40B4-BE49-F238E27FC236}">
                <a16:creationId xmlns:a16="http://schemas.microsoft.com/office/drawing/2014/main" id="{60B4135F-3A7E-1A4E-967C-135820232CF9}"/>
              </a:ext>
            </a:extLst>
          </p:cNvPr>
          <p:cNvSpPr>
            <a:spLocks noGrp="1"/>
          </p:cNvSpPr>
          <p:nvPr>
            <p:ph idx="17" hasCustomPrompt="1"/>
          </p:nvPr>
        </p:nvSpPr>
        <p:spPr>
          <a:xfrm>
            <a:off x="149313" y="2926081"/>
            <a:ext cx="8842288" cy="1668542"/>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0" name="Source">
            <a:extLst>
              <a:ext uri="{FF2B5EF4-FFF2-40B4-BE49-F238E27FC236}">
                <a16:creationId xmlns:a16="http://schemas.microsoft.com/office/drawing/2014/main" id="{98443134-A840-5445-A8FC-0029D8A11D27}"/>
              </a:ext>
            </a:extLst>
          </p:cNvPr>
          <p:cNvSpPr>
            <a:spLocks noGrp="1"/>
          </p:cNvSpPr>
          <p:nvPr>
            <p:ph idx="15"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9BD4753A-493E-144C-B822-E2BF2B99E1DA}"/>
              </a:ext>
            </a:extLst>
          </p:cNvPr>
          <p:cNvSpPr>
            <a:spLocks noGrp="1"/>
          </p:cNvSpPr>
          <p:nvPr>
            <p:ph type="sldNum" sz="quarter" idx="18"/>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3040034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stacked below one wide">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p>
            <a:r>
              <a:rPr lang="en-US" dirty="0"/>
              <a:t>Click to add slide title</a:t>
            </a:r>
          </a:p>
        </p:txBody>
      </p:sp>
      <p:sp>
        <p:nvSpPr>
          <p:cNvPr id="3" name="Box"/>
          <p:cNvSpPr>
            <a:spLocks noGrp="1"/>
          </p:cNvSpPr>
          <p:nvPr>
            <p:ph idx="1" hasCustomPrompt="1"/>
          </p:nvPr>
        </p:nvSpPr>
        <p:spPr>
          <a:xfrm>
            <a:off x="149313" y="1200151"/>
            <a:ext cx="8842287"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Box"/>
          <p:cNvSpPr>
            <a:spLocks noGrp="1"/>
          </p:cNvSpPr>
          <p:nvPr>
            <p:ph idx="12" hasCustomPrompt="1"/>
          </p:nvPr>
        </p:nvSpPr>
        <p:spPr>
          <a:xfrm>
            <a:off x="149313" y="2926081"/>
            <a:ext cx="4381414"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0" name="Box"/>
          <p:cNvSpPr>
            <a:spLocks noGrp="1"/>
          </p:cNvSpPr>
          <p:nvPr>
            <p:ph idx="14" hasCustomPrompt="1"/>
          </p:nvPr>
        </p:nvSpPr>
        <p:spPr>
          <a:xfrm>
            <a:off x="4610186" y="2926081"/>
            <a:ext cx="4381414"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9" name="Source">
            <a:extLst>
              <a:ext uri="{FF2B5EF4-FFF2-40B4-BE49-F238E27FC236}">
                <a16:creationId xmlns:a16="http://schemas.microsoft.com/office/drawing/2014/main" id="{474625B6-927F-3845-94E5-FA6284044949}"/>
              </a:ext>
            </a:extLst>
          </p:cNvPr>
          <p:cNvSpPr>
            <a:spLocks noGrp="1"/>
          </p:cNvSpPr>
          <p:nvPr>
            <p:ph idx="16"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C3344012-2CDA-A84E-A8AA-DB53FCF92F26}"/>
              </a:ext>
            </a:extLst>
          </p:cNvPr>
          <p:cNvSpPr>
            <a:spLocks noGrp="1"/>
          </p:cNvSpPr>
          <p:nvPr>
            <p:ph type="sldNum" sz="quarter" idx="17"/>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26678527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on left, 1 on righ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p>
            <a:r>
              <a:rPr lang="en-US" dirty="0"/>
              <a:t>Click to add slide title</a:t>
            </a:r>
          </a:p>
        </p:txBody>
      </p:sp>
      <p:sp>
        <p:nvSpPr>
          <p:cNvPr id="3" name="Box"/>
          <p:cNvSpPr>
            <a:spLocks noGrp="1"/>
          </p:cNvSpPr>
          <p:nvPr>
            <p:ph idx="1" hasCustomPrompt="1"/>
          </p:nvPr>
        </p:nvSpPr>
        <p:spPr>
          <a:xfrm>
            <a:off x="149314" y="1200151"/>
            <a:ext cx="4381414"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Box"/>
          <p:cNvSpPr>
            <a:spLocks noGrp="1"/>
          </p:cNvSpPr>
          <p:nvPr>
            <p:ph idx="12" hasCustomPrompt="1"/>
          </p:nvPr>
        </p:nvSpPr>
        <p:spPr>
          <a:xfrm>
            <a:off x="149313" y="2926081"/>
            <a:ext cx="4381414"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0" name="Box"/>
          <p:cNvSpPr>
            <a:spLocks noGrp="1"/>
          </p:cNvSpPr>
          <p:nvPr>
            <p:ph idx="14" hasCustomPrompt="1"/>
          </p:nvPr>
        </p:nvSpPr>
        <p:spPr>
          <a:xfrm>
            <a:off x="4610186" y="1200151"/>
            <a:ext cx="4381414" cy="339089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9" name="Source">
            <a:extLst>
              <a:ext uri="{FF2B5EF4-FFF2-40B4-BE49-F238E27FC236}">
                <a16:creationId xmlns:a16="http://schemas.microsoft.com/office/drawing/2014/main" id="{474625B6-927F-3845-94E5-FA6284044949}"/>
              </a:ext>
            </a:extLst>
          </p:cNvPr>
          <p:cNvSpPr>
            <a:spLocks noGrp="1"/>
          </p:cNvSpPr>
          <p:nvPr>
            <p:ph idx="16"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67CD6385-6F4D-3F44-BD78-F89F4928FA8A}"/>
              </a:ext>
            </a:extLst>
          </p:cNvPr>
          <p:cNvSpPr>
            <a:spLocks noGrp="1"/>
          </p:cNvSpPr>
          <p:nvPr>
            <p:ph type="sldNum" sz="quarter" idx="17"/>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202689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 on left, 2 on righ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p>
            <a:r>
              <a:rPr lang="en-US" dirty="0"/>
              <a:t>Click to add slide title</a:t>
            </a:r>
          </a:p>
        </p:txBody>
      </p:sp>
      <p:sp>
        <p:nvSpPr>
          <p:cNvPr id="3" name="Box"/>
          <p:cNvSpPr>
            <a:spLocks noGrp="1"/>
          </p:cNvSpPr>
          <p:nvPr>
            <p:ph idx="1" hasCustomPrompt="1"/>
          </p:nvPr>
        </p:nvSpPr>
        <p:spPr>
          <a:xfrm>
            <a:off x="149314" y="1200151"/>
            <a:ext cx="4381414" cy="339089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0" name="Box"/>
          <p:cNvSpPr>
            <a:spLocks noGrp="1"/>
          </p:cNvSpPr>
          <p:nvPr>
            <p:ph idx="14" hasCustomPrompt="1"/>
          </p:nvPr>
        </p:nvSpPr>
        <p:spPr>
          <a:xfrm>
            <a:off x="4610186" y="1200151"/>
            <a:ext cx="4381414"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Box"/>
          <p:cNvSpPr>
            <a:spLocks noGrp="1"/>
          </p:cNvSpPr>
          <p:nvPr>
            <p:ph idx="12" hasCustomPrompt="1"/>
          </p:nvPr>
        </p:nvSpPr>
        <p:spPr>
          <a:xfrm>
            <a:off x="4610186" y="2926081"/>
            <a:ext cx="4397288" cy="1664969"/>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9" name="Source">
            <a:extLst>
              <a:ext uri="{FF2B5EF4-FFF2-40B4-BE49-F238E27FC236}">
                <a16:creationId xmlns:a16="http://schemas.microsoft.com/office/drawing/2014/main" id="{474625B6-927F-3845-94E5-FA6284044949}"/>
              </a:ext>
            </a:extLst>
          </p:cNvPr>
          <p:cNvSpPr>
            <a:spLocks noGrp="1"/>
          </p:cNvSpPr>
          <p:nvPr>
            <p:ph idx="16"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0F1B3B74-CA45-9F43-8241-CF5C9EA05722}"/>
              </a:ext>
            </a:extLst>
          </p:cNvPr>
          <p:cNvSpPr>
            <a:spLocks noGrp="1"/>
          </p:cNvSpPr>
          <p:nvPr>
            <p:ph type="sldNum" sz="quarter" idx="17"/>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1774839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col">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7" name="Box"/>
          <p:cNvSpPr>
            <a:spLocks noGrp="1"/>
          </p:cNvSpPr>
          <p:nvPr>
            <p:ph idx="1" hasCustomPrompt="1"/>
          </p:nvPr>
        </p:nvSpPr>
        <p:spPr>
          <a:xfrm>
            <a:off x="149314" y="1200151"/>
            <a:ext cx="2832014" cy="3394472"/>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13" name="Box"/>
          <p:cNvSpPr>
            <a:spLocks noGrp="1"/>
          </p:cNvSpPr>
          <p:nvPr>
            <p:ph idx="13" hasCustomPrompt="1"/>
          </p:nvPr>
        </p:nvSpPr>
        <p:spPr>
          <a:xfrm>
            <a:off x="3154450" y="1200151"/>
            <a:ext cx="2832014" cy="3394472"/>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12" name="Box"/>
          <p:cNvSpPr>
            <a:spLocks noGrp="1"/>
          </p:cNvSpPr>
          <p:nvPr>
            <p:ph idx="12" hasCustomPrompt="1"/>
          </p:nvPr>
        </p:nvSpPr>
        <p:spPr>
          <a:xfrm>
            <a:off x="6159587" y="1200151"/>
            <a:ext cx="2832014" cy="3394472"/>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9" name="Source">
            <a:extLst>
              <a:ext uri="{FF2B5EF4-FFF2-40B4-BE49-F238E27FC236}">
                <a16:creationId xmlns:a16="http://schemas.microsoft.com/office/drawing/2014/main" id="{DC7D71D7-8E0A-1B4F-ADA2-1A44518C473C}"/>
              </a:ext>
            </a:extLst>
          </p:cNvPr>
          <p:cNvSpPr>
            <a:spLocks noGrp="1"/>
          </p:cNvSpPr>
          <p:nvPr>
            <p:ph idx="15"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7BCEF632-72BE-BB4D-AE8C-524A9756AB33}"/>
              </a:ext>
            </a:extLst>
          </p:cNvPr>
          <p:cNvSpPr>
            <a:spLocks noGrp="1"/>
          </p:cNvSpPr>
          <p:nvPr>
            <p:ph type="sldNum" sz="quarter" idx="16"/>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14593367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 and 3 top caption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7" name="Caption"/>
          <p:cNvSpPr>
            <a:spLocks noGrp="1"/>
          </p:cNvSpPr>
          <p:nvPr>
            <p:ph type="body" sz="quarter" idx="15" hasCustomPrompt="1"/>
          </p:nvPr>
        </p:nvSpPr>
        <p:spPr>
          <a:xfrm>
            <a:off x="141693" y="1200151"/>
            <a:ext cx="2839636"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7" name="Box"/>
          <p:cNvSpPr>
            <a:spLocks noGrp="1"/>
          </p:cNvSpPr>
          <p:nvPr>
            <p:ph idx="1" hasCustomPrompt="1"/>
          </p:nvPr>
        </p:nvSpPr>
        <p:spPr>
          <a:xfrm>
            <a:off x="149314" y="1745580"/>
            <a:ext cx="2832014" cy="2856842"/>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8" name="Caption"/>
          <p:cNvSpPr>
            <a:spLocks noGrp="1"/>
          </p:cNvSpPr>
          <p:nvPr>
            <p:ph type="body" sz="quarter" idx="19" hasCustomPrompt="1"/>
          </p:nvPr>
        </p:nvSpPr>
        <p:spPr>
          <a:xfrm>
            <a:off x="3149601" y="1200151"/>
            <a:ext cx="2832014"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3" name="Box"/>
          <p:cNvSpPr>
            <a:spLocks noGrp="1"/>
          </p:cNvSpPr>
          <p:nvPr>
            <p:ph idx="13" hasCustomPrompt="1"/>
          </p:nvPr>
        </p:nvSpPr>
        <p:spPr>
          <a:xfrm>
            <a:off x="3154451" y="1745580"/>
            <a:ext cx="2832014" cy="2856842"/>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9" name="Caption"/>
          <p:cNvSpPr>
            <a:spLocks noGrp="1"/>
          </p:cNvSpPr>
          <p:nvPr>
            <p:ph type="body" sz="quarter" idx="20" hasCustomPrompt="1"/>
          </p:nvPr>
        </p:nvSpPr>
        <p:spPr>
          <a:xfrm>
            <a:off x="6149428" y="1200151"/>
            <a:ext cx="2832014"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2" name="Box"/>
          <p:cNvSpPr>
            <a:spLocks noGrp="1"/>
          </p:cNvSpPr>
          <p:nvPr>
            <p:ph idx="12" hasCustomPrompt="1"/>
          </p:nvPr>
        </p:nvSpPr>
        <p:spPr>
          <a:xfrm>
            <a:off x="6159587" y="1745580"/>
            <a:ext cx="2832014" cy="2856842"/>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14" name="Source">
            <a:extLst>
              <a:ext uri="{FF2B5EF4-FFF2-40B4-BE49-F238E27FC236}">
                <a16:creationId xmlns:a16="http://schemas.microsoft.com/office/drawing/2014/main" id="{16128668-BD60-7E44-98F0-A1984EAD04B8}"/>
              </a:ext>
            </a:extLst>
          </p:cNvPr>
          <p:cNvSpPr>
            <a:spLocks noGrp="1"/>
          </p:cNvSpPr>
          <p:nvPr>
            <p:ph idx="22"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CAC8A6A1-1096-3B41-8E67-16AA81B19F7F}"/>
              </a:ext>
            </a:extLst>
          </p:cNvPr>
          <p:cNvSpPr>
            <a:spLocks noGrp="1"/>
          </p:cNvSpPr>
          <p:nvPr>
            <p:ph type="sldNum" sz="quarter" idx="23"/>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5568510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 and 3 bottom caption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7" name="Box"/>
          <p:cNvSpPr>
            <a:spLocks noGrp="1"/>
          </p:cNvSpPr>
          <p:nvPr>
            <p:ph idx="1" hasCustomPrompt="1"/>
          </p:nvPr>
        </p:nvSpPr>
        <p:spPr>
          <a:xfrm>
            <a:off x="149314" y="1200151"/>
            <a:ext cx="2832014" cy="2856842"/>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7" name="Caption"/>
          <p:cNvSpPr>
            <a:spLocks noGrp="1"/>
          </p:cNvSpPr>
          <p:nvPr>
            <p:ph type="body" sz="quarter" idx="15" hasCustomPrompt="1"/>
          </p:nvPr>
        </p:nvSpPr>
        <p:spPr>
          <a:xfrm>
            <a:off x="142220" y="4140200"/>
            <a:ext cx="2832014"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3" name="Box"/>
          <p:cNvSpPr>
            <a:spLocks noGrp="1"/>
          </p:cNvSpPr>
          <p:nvPr>
            <p:ph idx="13" hasCustomPrompt="1"/>
          </p:nvPr>
        </p:nvSpPr>
        <p:spPr>
          <a:xfrm>
            <a:off x="3154451" y="1200151"/>
            <a:ext cx="2832014" cy="2856842"/>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8" name="Caption"/>
          <p:cNvSpPr>
            <a:spLocks noGrp="1"/>
          </p:cNvSpPr>
          <p:nvPr>
            <p:ph type="body" sz="quarter" idx="19" hasCustomPrompt="1"/>
          </p:nvPr>
        </p:nvSpPr>
        <p:spPr>
          <a:xfrm>
            <a:off x="3149600" y="4140200"/>
            <a:ext cx="2832015"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2" name="Box"/>
          <p:cNvSpPr>
            <a:spLocks noGrp="1"/>
          </p:cNvSpPr>
          <p:nvPr>
            <p:ph idx="12" hasCustomPrompt="1"/>
          </p:nvPr>
        </p:nvSpPr>
        <p:spPr>
          <a:xfrm>
            <a:off x="6159587" y="1200151"/>
            <a:ext cx="2832014" cy="2856842"/>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9" name="Caption"/>
          <p:cNvSpPr>
            <a:spLocks noGrp="1"/>
          </p:cNvSpPr>
          <p:nvPr>
            <p:ph type="body" sz="quarter" idx="20" hasCustomPrompt="1"/>
          </p:nvPr>
        </p:nvSpPr>
        <p:spPr>
          <a:xfrm>
            <a:off x="6149428" y="4140200"/>
            <a:ext cx="2832014"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4" name="Source">
            <a:extLst>
              <a:ext uri="{FF2B5EF4-FFF2-40B4-BE49-F238E27FC236}">
                <a16:creationId xmlns:a16="http://schemas.microsoft.com/office/drawing/2014/main" id="{7DED2B87-6241-2942-B898-13C525101BE7}"/>
              </a:ext>
            </a:extLst>
          </p:cNvPr>
          <p:cNvSpPr>
            <a:spLocks noGrp="1"/>
          </p:cNvSpPr>
          <p:nvPr>
            <p:ph idx="22"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FA219B8C-1C75-2743-BE01-F5A178A5CDBE}"/>
              </a:ext>
            </a:extLst>
          </p:cNvPr>
          <p:cNvSpPr>
            <a:spLocks noGrp="1"/>
          </p:cNvSpPr>
          <p:nvPr>
            <p:ph type="sldNum" sz="quarter" idx="23"/>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42255327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 col">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9" name="Box">
            <a:extLst>
              <a:ext uri="{FF2B5EF4-FFF2-40B4-BE49-F238E27FC236}">
                <a16:creationId xmlns:a16="http://schemas.microsoft.com/office/drawing/2014/main" id="{320901F1-5615-9445-8877-7C38D152ACB3}"/>
              </a:ext>
            </a:extLst>
          </p:cNvPr>
          <p:cNvSpPr>
            <a:spLocks noGrp="1"/>
          </p:cNvSpPr>
          <p:nvPr>
            <p:ph idx="23" hasCustomPrompt="1"/>
          </p:nvPr>
        </p:nvSpPr>
        <p:spPr>
          <a:xfrm>
            <a:off x="149817" y="1200151"/>
            <a:ext cx="2136686" cy="3401479"/>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2" name="Box">
            <a:extLst>
              <a:ext uri="{FF2B5EF4-FFF2-40B4-BE49-F238E27FC236}">
                <a16:creationId xmlns:a16="http://schemas.microsoft.com/office/drawing/2014/main" id="{D6209DD7-63FB-524C-82F9-D954FCA32434}"/>
              </a:ext>
            </a:extLst>
          </p:cNvPr>
          <p:cNvSpPr>
            <a:spLocks noGrp="1"/>
          </p:cNvSpPr>
          <p:nvPr>
            <p:ph idx="20" hasCustomPrompt="1"/>
          </p:nvPr>
        </p:nvSpPr>
        <p:spPr>
          <a:xfrm>
            <a:off x="2377513" y="1198879"/>
            <a:ext cx="2138732" cy="3401479"/>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14" name="Box">
            <a:extLst>
              <a:ext uri="{FF2B5EF4-FFF2-40B4-BE49-F238E27FC236}">
                <a16:creationId xmlns:a16="http://schemas.microsoft.com/office/drawing/2014/main" id="{EA390478-31CD-D446-9187-12E5BF0AC69C}"/>
              </a:ext>
            </a:extLst>
          </p:cNvPr>
          <p:cNvSpPr>
            <a:spLocks noGrp="1"/>
          </p:cNvSpPr>
          <p:nvPr>
            <p:ph idx="22" hasCustomPrompt="1"/>
          </p:nvPr>
        </p:nvSpPr>
        <p:spPr>
          <a:xfrm>
            <a:off x="4623127" y="1198879"/>
            <a:ext cx="2138732" cy="3401479"/>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7" name="Box"/>
          <p:cNvSpPr>
            <a:spLocks noGrp="1"/>
          </p:cNvSpPr>
          <p:nvPr>
            <p:ph idx="12" hasCustomPrompt="1"/>
          </p:nvPr>
        </p:nvSpPr>
        <p:spPr>
          <a:xfrm>
            <a:off x="6852869" y="1198879"/>
            <a:ext cx="2138732" cy="3401479"/>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10" name="Source">
            <a:extLst>
              <a:ext uri="{FF2B5EF4-FFF2-40B4-BE49-F238E27FC236}">
                <a16:creationId xmlns:a16="http://schemas.microsoft.com/office/drawing/2014/main" id="{36F230DE-5E92-6B46-9F5D-66DB4D20FF43}"/>
              </a:ext>
            </a:extLst>
          </p:cNvPr>
          <p:cNvSpPr>
            <a:spLocks noGrp="1"/>
          </p:cNvSpPr>
          <p:nvPr>
            <p:ph idx="18"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72BBB55E-7AC7-D64C-B251-6D158172D5BD}"/>
              </a:ext>
            </a:extLst>
          </p:cNvPr>
          <p:cNvSpPr>
            <a:spLocks noGrp="1"/>
          </p:cNvSpPr>
          <p:nvPr>
            <p:ph type="sldNum" sz="quarter" idx="24"/>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13752096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col and 4 top caption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5" name="Caption">
            <a:extLst>
              <a:ext uri="{FF2B5EF4-FFF2-40B4-BE49-F238E27FC236}">
                <a16:creationId xmlns:a16="http://schemas.microsoft.com/office/drawing/2014/main" id="{6493E223-62E1-5543-8067-3FFB76481E55}"/>
              </a:ext>
            </a:extLst>
          </p:cNvPr>
          <p:cNvSpPr>
            <a:spLocks noGrp="1"/>
          </p:cNvSpPr>
          <p:nvPr>
            <p:ph type="body" sz="quarter" idx="15" hasCustomPrompt="1"/>
          </p:nvPr>
        </p:nvSpPr>
        <p:spPr>
          <a:xfrm>
            <a:off x="141692" y="1201421"/>
            <a:ext cx="2138732"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9" name="Box">
            <a:extLst>
              <a:ext uri="{FF2B5EF4-FFF2-40B4-BE49-F238E27FC236}">
                <a16:creationId xmlns:a16="http://schemas.microsoft.com/office/drawing/2014/main" id="{320901F1-5615-9445-8877-7C38D152ACB3}"/>
              </a:ext>
            </a:extLst>
          </p:cNvPr>
          <p:cNvSpPr>
            <a:spLocks noGrp="1"/>
          </p:cNvSpPr>
          <p:nvPr>
            <p:ph idx="23" hasCustomPrompt="1"/>
          </p:nvPr>
        </p:nvSpPr>
        <p:spPr>
          <a:xfrm>
            <a:off x="149817" y="1734822"/>
            <a:ext cx="2136686" cy="2866808"/>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1" name="Caption">
            <a:extLst>
              <a:ext uri="{FF2B5EF4-FFF2-40B4-BE49-F238E27FC236}">
                <a16:creationId xmlns:a16="http://schemas.microsoft.com/office/drawing/2014/main" id="{CC34C4B7-5BEB-4543-84E4-5640460752CF}"/>
              </a:ext>
            </a:extLst>
          </p:cNvPr>
          <p:cNvSpPr>
            <a:spLocks noGrp="1"/>
          </p:cNvSpPr>
          <p:nvPr>
            <p:ph type="body" sz="quarter" idx="21" hasCustomPrompt="1"/>
          </p:nvPr>
        </p:nvSpPr>
        <p:spPr>
          <a:xfrm>
            <a:off x="2377512" y="1201421"/>
            <a:ext cx="2138732"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2" name="Box">
            <a:extLst>
              <a:ext uri="{FF2B5EF4-FFF2-40B4-BE49-F238E27FC236}">
                <a16:creationId xmlns:a16="http://schemas.microsoft.com/office/drawing/2014/main" id="{D6209DD7-63FB-524C-82F9-D954FCA32434}"/>
              </a:ext>
            </a:extLst>
          </p:cNvPr>
          <p:cNvSpPr>
            <a:spLocks noGrp="1"/>
          </p:cNvSpPr>
          <p:nvPr>
            <p:ph idx="20" hasCustomPrompt="1"/>
          </p:nvPr>
        </p:nvSpPr>
        <p:spPr>
          <a:xfrm>
            <a:off x="2377513" y="1733550"/>
            <a:ext cx="2138732" cy="2866808"/>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13" name="Caption">
            <a:extLst>
              <a:ext uri="{FF2B5EF4-FFF2-40B4-BE49-F238E27FC236}">
                <a16:creationId xmlns:a16="http://schemas.microsoft.com/office/drawing/2014/main" id="{5DA989E4-90E9-574F-80F4-FC480B877201}"/>
              </a:ext>
            </a:extLst>
          </p:cNvPr>
          <p:cNvSpPr>
            <a:spLocks noGrp="1"/>
          </p:cNvSpPr>
          <p:nvPr>
            <p:ph type="body" sz="quarter" idx="25" hasCustomPrompt="1"/>
          </p:nvPr>
        </p:nvSpPr>
        <p:spPr>
          <a:xfrm>
            <a:off x="4623126" y="1200150"/>
            <a:ext cx="2138732"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4" name="Box">
            <a:extLst>
              <a:ext uri="{FF2B5EF4-FFF2-40B4-BE49-F238E27FC236}">
                <a16:creationId xmlns:a16="http://schemas.microsoft.com/office/drawing/2014/main" id="{EA390478-31CD-D446-9187-12E5BF0AC69C}"/>
              </a:ext>
            </a:extLst>
          </p:cNvPr>
          <p:cNvSpPr>
            <a:spLocks noGrp="1"/>
          </p:cNvSpPr>
          <p:nvPr>
            <p:ph idx="22" hasCustomPrompt="1"/>
          </p:nvPr>
        </p:nvSpPr>
        <p:spPr>
          <a:xfrm>
            <a:off x="4623127" y="1733550"/>
            <a:ext cx="2138732" cy="2866808"/>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9" name="Caption">
            <a:extLst>
              <a:ext uri="{FF2B5EF4-FFF2-40B4-BE49-F238E27FC236}">
                <a16:creationId xmlns:a16="http://schemas.microsoft.com/office/drawing/2014/main" id="{C1C122F1-C751-7344-9C5D-C7B96C7DD50E}"/>
              </a:ext>
            </a:extLst>
          </p:cNvPr>
          <p:cNvSpPr>
            <a:spLocks noGrp="1"/>
          </p:cNvSpPr>
          <p:nvPr>
            <p:ph type="body" sz="quarter" idx="19" hasCustomPrompt="1"/>
          </p:nvPr>
        </p:nvSpPr>
        <p:spPr>
          <a:xfrm>
            <a:off x="6852868" y="1200150"/>
            <a:ext cx="2138732"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7" name="Box"/>
          <p:cNvSpPr>
            <a:spLocks noGrp="1"/>
          </p:cNvSpPr>
          <p:nvPr>
            <p:ph idx="12" hasCustomPrompt="1"/>
          </p:nvPr>
        </p:nvSpPr>
        <p:spPr>
          <a:xfrm>
            <a:off x="6852869" y="1733550"/>
            <a:ext cx="2138732" cy="2866808"/>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10" name="Source">
            <a:extLst>
              <a:ext uri="{FF2B5EF4-FFF2-40B4-BE49-F238E27FC236}">
                <a16:creationId xmlns:a16="http://schemas.microsoft.com/office/drawing/2014/main" id="{36F230DE-5E92-6B46-9F5D-66DB4D20FF43}"/>
              </a:ext>
            </a:extLst>
          </p:cNvPr>
          <p:cNvSpPr>
            <a:spLocks noGrp="1"/>
          </p:cNvSpPr>
          <p:nvPr>
            <p:ph idx="18"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FF0DDDC4-A9A2-F24C-8E5C-5E86ECC70CD8}"/>
              </a:ext>
            </a:extLst>
          </p:cNvPr>
          <p:cNvSpPr>
            <a:spLocks noGrp="1"/>
          </p:cNvSpPr>
          <p:nvPr>
            <p:ph type="sldNum" sz="quarter" idx="26"/>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19900078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 col and 4 bottom caption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9" name="Box">
            <a:extLst>
              <a:ext uri="{FF2B5EF4-FFF2-40B4-BE49-F238E27FC236}">
                <a16:creationId xmlns:a16="http://schemas.microsoft.com/office/drawing/2014/main" id="{416E5DA1-136A-384D-85B8-D3676B29E3F3}"/>
              </a:ext>
            </a:extLst>
          </p:cNvPr>
          <p:cNvSpPr>
            <a:spLocks noGrp="1"/>
          </p:cNvSpPr>
          <p:nvPr>
            <p:ph idx="13" hasCustomPrompt="1"/>
          </p:nvPr>
        </p:nvSpPr>
        <p:spPr>
          <a:xfrm>
            <a:off x="149314" y="1198879"/>
            <a:ext cx="2138732" cy="2852928"/>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6" name="Caption"/>
          <p:cNvSpPr>
            <a:spLocks noGrp="1"/>
          </p:cNvSpPr>
          <p:nvPr>
            <p:ph type="body" sz="quarter" idx="15" hasCustomPrompt="1"/>
          </p:nvPr>
        </p:nvSpPr>
        <p:spPr>
          <a:xfrm>
            <a:off x="141692" y="4140200"/>
            <a:ext cx="2138732"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2" name="Box">
            <a:extLst>
              <a:ext uri="{FF2B5EF4-FFF2-40B4-BE49-F238E27FC236}">
                <a16:creationId xmlns:a16="http://schemas.microsoft.com/office/drawing/2014/main" id="{D6209DD7-63FB-524C-82F9-D954FCA32434}"/>
              </a:ext>
            </a:extLst>
          </p:cNvPr>
          <p:cNvSpPr>
            <a:spLocks noGrp="1"/>
          </p:cNvSpPr>
          <p:nvPr>
            <p:ph idx="20" hasCustomPrompt="1"/>
          </p:nvPr>
        </p:nvSpPr>
        <p:spPr>
          <a:xfrm>
            <a:off x="2377512" y="1198879"/>
            <a:ext cx="2131111" cy="2852929"/>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13" name="Caption">
            <a:extLst>
              <a:ext uri="{FF2B5EF4-FFF2-40B4-BE49-F238E27FC236}">
                <a16:creationId xmlns:a16="http://schemas.microsoft.com/office/drawing/2014/main" id="{EDD1DE12-0BA4-B145-9486-015B603AE781}"/>
              </a:ext>
            </a:extLst>
          </p:cNvPr>
          <p:cNvSpPr>
            <a:spLocks noGrp="1"/>
          </p:cNvSpPr>
          <p:nvPr>
            <p:ph type="body" sz="quarter" idx="21" hasCustomPrompt="1"/>
          </p:nvPr>
        </p:nvSpPr>
        <p:spPr>
          <a:xfrm>
            <a:off x="2377512" y="4140200"/>
            <a:ext cx="2138732"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4" name="Box">
            <a:extLst>
              <a:ext uri="{FF2B5EF4-FFF2-40B4-BE49-F238E27FC236}">
                <a16:creationId xmlns:a16="http://schemas.microsoft.com/office/drawing/2014/main" id="{EA390478-31CD-D446-9187-12E5BF0AC69C}"/>
              </a:ext>
            </a:extLst>
          </p:cNvPr>
          <p:cNvSpPr>
            <a:spLocks noGrp="1"/>
          </p:cNvSpPr>
          <p:nvPr>
            <p:ph idx="22" hasCustomPrompt="1"/>
          </p:nvPr>
        </p:nvSpPr>
        <p:spPr>
          <a:xfrm>
            <a:off x="4623127" y="1198879"/>
            <a:ext cx="2138732" cy="2852929"/>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15" name="Caption">
            <a:extLst>
              <a:ext uri="{FF2B5EF4-FFF2-40B4-BE49-F238E27FC236}">
                <a16:creationId xmlns:a16="http://schemas.microsoft.com/office/drawing/2014/main" id="{319416A7-ED6C-B24A-AFAF-A5B75A980488}"/>
              </a:ext>
            </a:extLst>
          </p:cNvPr>
          <p:cNvSpPr>
            <a:spLocks noGrp="1"/>
          </p:cNvSpPr>
          <p:nvPr>
            <p:ph type="body" sz="quarter" idx="23" hasCustomPrompt="1"/>
          </p:nvPr>
        </p:nvSpPr>
        <p:spPr>
          <a:xfrm>
            <a:off x="4623126" y="4140200"/>
            <a:ext cx="2138732"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7" name="Box"/>
          <p:cNvSpPr>
            <a:spLocks noGrp="1"/>
          </p:cNvSpPr>
          <p:nvPr>
            <p:ph idx="12" hasCustomPrompt="1"/>
          </p:nvPr>
        </p:nvSpPr>
        <p:spPr>
          <a:xfrm>
            <a:off x="6852869" y="1198879"/>
            <a:ext cx="2138732" cy="2852929"/>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11" name="Caption">
            <a:extLst>
              <a:ext uri="{FF2B5EF4-FFF2-40B4-BE49-F238E27FC236}">
                <a16:creationId xmlns:a16="http://schemas.microsoft.com/office/drawing/2014/main" id="{D0FFB876-B606-7D40-AAF7-965A40885FB9}"/>
              </a:ext>
            </a:extLst>
          </p:cNvPr>
          <p:cNvSpPr>
            <a:spLocks noGrp="1"/>
          </p:cNvSpPr>
          <p:nvPr>
            <p:ph type="body" sz="quarter" idx="19" hasCustomPrompt="1"/>
          </p:nvPr>
        </p:nvSpPr>
        <p:spPr>
          <a:xfrm>
            <a:off x="6852868" y="4140200"/>
            <a:ext cx="2138732"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0" name="Source">
            <a:extLst>
              <a:ext uri="{FF2B5EF4-FFF2-40B4-BE49-F238E27FC236}">
                <a16:creationId xmlns:a16="http://schemas.microsoft.com/office/drawing/2014/main" id="{36F230DE-5E92-6B46-9F5D-66DB4D20FF43}"/>
              </a:ext>
            </a:extLst>
          </p:cNvPr>
          <p:cNvSpPr>
            <a:spLocks noGrp="1"/>
          </p:cNvSpPr>
          <p:nvPr>
            <p:ph idx="18"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35468B1C-F8D9-EF42-BC01-36CBB39F389B}"/>
              </a:ext>
            </a:extLst>
          </p:cNvPr>
          <p:cNvSpPr>
            <a:spLocks noGrp="1"/>
          </p:cNvSpPr>
          <p:nvPr>
            <p:ph type="sldNum" sz="quarter" idx="24"/>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11040553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 col">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9" name="Box">
            <a:extLst>
              <a:ext uri="{FF2B5EF4-FFF2-40B4-BE49-F238E27FC236}">
                <a16:creationId xmlns:a16="http://schemas.microsoft.com/office/drawing/2014/main" id="{416E5DA1-136A-384D-85B8-D3676B29E3F3}"/>
              </a:ext>
            </a:extLst>
          </p:cNvPr>
          <p:cNvSpPr>
            <a:spLocks noGrp="1"/>
          </p:cNvSpPr>
          <p:nvPr>
            <p:ph idx="13" hasCustomPrompt="1"/>
          </p:nvPr>
        </p:nvSpPr>
        <p:spPr>
          <a:xfrm>
            <a:off x="149313" y="1198878"/>
            <a:ext cx="1646887" cy="3396023"/>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7" name="Box">
            <a:extLst>
              <a:ext uri="{FF2B5EF4-FFF2-40B4-BE49-F238E27FC236}">
                <a16:creationId xmlns:a16="http://schemas.microsoft.com/office/drawing/2014/main" id="{A514C5D4-6321-9940-AA7B-6DD9C2896472}"/>
              </a:ext>
            </a:extLst>
          </p:cNvPr>
          <p:cNvSpPr>
            <a:spLocks noGrp="1"/>
          </p:cNvSpPr>
          <p:nvPr>
            <p:ph idx="27" hasCustomPrompt="1"/>
          </p:nvPr>
        </p:nvSpPr>
        <p:spPr>
          <a:xfrm>
            <a:off x="1948163" y="1193423"/>
            <a:ext cx="1646887" cy="3396024"/>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6" name="Box">
            <a:extLst>
              <a:ext uri="{FF2B5EF4-FFF2-40B4-BE49-F238E27FC236}">
                <a16:creationId xmlns:a16="http://schemas.microsoft.com/office/drawing/2014/main" id="{7BAF17F4-7FA8-2B40-BF9E-55A8E4E91B05}"/>
              </a:ext>
            </a:extLst>
          </p:cNvPr>
          <p:cNvSpPr>
            <a:spLocks noGrp="1"/>
          </p:cNvSpPr>
          <p:nvPr>
            <p:ph idx="26" hasCustomPrompt="1"/>
          </p:nvPr>
        </p:nvSpPr>
        <p:spPr>
          <a:xfrm>
            <a:off x="3747013" y="1193422"/>
            <a:ext cx="1646887" cy="3396023"/>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5" name="Box">
            <a:extLst>
              <a:ext uri="{FF2B5EF4-FFF2-40B4-BE49-F238E27FC236}">
                <a16:creationId xmlns:a16="http://schemas.microsoft.com/office/drawing/2014/main" id="{18A288B6-F1B3-BD44-ADC4-D449FA33766B}"/>
              </a:ext>
            </a:extLst>
          </p:cNvPr>
          <p:cNvSpPr>
            <a:spLocks noGrp="1"/>
          </p:cNvSpPr>
          <p:nvPr>
            <p:ph idx="25" hasCustomPrompt="1"/>
          </p:nvPr>
        </p:nvSpPr>
        <p:spPr>
          <a:xfrm>
            <a:off x="5545863" y="1193422"/>
            <a:ext cx="1646887" cy="3396023"/>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4" name="Box">
            <a:extLst>
              <a:ext uri="{FF2B5EF4-FFF2-40B4-BE49-F238E27FC236}">
                <a16:creationId xmlns:a16="http://schemas.microsoft.com/office/drawing/2014/main" id="{9D2AB08B-3B1E-854B-864B-C1FD8C306D83}"/>
              </a:ext>
            </a:extLst>
          </p:cNvPr>
          <p:cNvSpPr>
            <a:spLocks noGrp="1"/>
          </p:cNvSpPr>
          <p:nvPr>
            <p:ph idx="24" hasCustomPrompt="1"/>
          </p:nvPr>
        </p:nvSpPr>
        <p:spPr>
          <a:xfrm>
            <a:off x="7344713" y="1193422"/>
            <a:ext cx="1646887" cy="3396023"/>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0" name="Source">
            <a:extLst>
              <a:ext uri="{FF2B5EF4-FFF2-40B4-BE49-F238E27FC236}">
                <a16:creationId xmlns:a16="http://schemas.microsoft.com/office/drawing/2014/main" id="{36F230DE-5E92-6B46-9F5D-66DB4D20FF43}"/>
              </a:ext>
            </a:extLst>
          </p:cNvPr>
          <p:cNvSpPr>
            <a:spLocks noGrp="1"/>
          </p:cNvSpPr>
          <p:nvPr>
            <p:ph idx="18"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C746464B-6D50-0444-88FB-F2C6D2DA4234}"/>
              </a:ext>
            </a:extLst>
          </p:cNvPr>
          <p:cNvSpPr>
            <a:spLocks noGrp="1"/>
          </p:cNvSpPr>
          <p:nvPr>
            <p:ph type="sldNum" sz="quarter" idx="28"/>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42388745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 col and 5 top caption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1" name="Caption">
            <a:extLst>
              <a:ext uri="{FF2B5EF4-FFF2-40B4-BE49-F238E27FC236}">
                <a16:creationId xmlns:a16="http://schemas.microsoft.com/office/drawing/2014/main" id="{BB745127-661B-9745-8FCF-E340BA695B9D}"/>
              </a:ext>
            </a:extLst>
          </p:cNvPr>
          <p:cNvSpPr>
            <a:spLocks noGrp="1"/>
          </p:cNvSpPr>
          <p:nvPr>
            <p:ph type="body" sz="quarter" idx="15" hasCustomPrompt="1"/>
          </p:nvPr>
        </p:nvSpPr>
        <p:spPr>
          <a:xfrm>
            <a:off x="149313" y="1193315"/>
            <a:ext cx="1642579"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9" name="Box">
            <a:extLst>
              <a:ext uri="{FF2B5EF4-FFF2-40B4-BE49-F238E27FC236}">
                <a16:creationId xmlns:a16="http://schemas.microsoft.com/office/drawing/2014/main" id="{416E5DA1-136A-384D-85B8-D3676B29E3F3}"/>
              </a:ext>
            </a:extLst>
          </p:cNvPr>
          <p:cNvSpPr>
            <a:spLocks noGrp="1"/>
          </p:cNvSpPr>
          <p:nvPr>
            <p:ph idx="13" hasCustomPrompt="1"/>
          </p:nvPr>
        </p:nvSpPr>
        <p:spPr>
          <a:xfrm>
            <a:off x="149313" y="1739006"/>
            <a:ext cx="1646887" cy="2855895"/>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7" name="Caption">
            <a:extLst>
              <a:ext uri="{FF2B5EF4-FFF2-40B4-BE49-F238E27FC236}">
                <a16:creationId xmlns:a16="http://schemas.microsoft.com/office/drawing/2014/main" id="{1A66F37F-CE60-7A4C-AE09-7B3BAA75FFFA}"/>
              </a:ext>
            </a:extLst>
          </p:cNvPr>
          <p:cNvSpPr>
            <a:spLocks noGrp="1"/>
          </p:cNvSpPr>
          <p:nvPr>
            <p:ph type="body" sz="quarter" idx="29" hasCustomPrompt="1"/>
          </p:nvPr>
        </p:nvSpPr>
        <p:spPr>
          <a:xfrm>
            <a:off x="1948163" y="1193315"/>
            <a:ext cx="1642579"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27" name="Box">
            <a:extLst>
              <a:ext uri="{FF2B5EF4-FFF2-40B4-BE49-F238E27FC236}">
                <a16:creationId xmlns:a16="http://schemas.microsoft.com/office/drawing/2014/main" id="{A514C5D4-6321-9940-AA7B-6DD9C2896472}"/>
              </a:ext>
            </a:extLst>
          </p:cNvPr>
          <p:cNvSpPr>
            <a:spLocks noGrp="1"/>
          </p:cNvSpPr>
          <p:nvPr>
            <p:ph idx="27" hasCustomPrompt="1"/>
          </p:nvPr>
        </p:nvSpPr>
        <p:spPr>
          <a:xfrm>
            <a:off x="1948163" y="1733551"/>
            <a:ext cx="1646887" cy="2855896"/>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8" name="Caption">
            <a:extLst>
              <a:ext uri="{FF2B5EF4-FFF2-40B4-BE49-F238E27FC236}">
                <a16:creationId xmlns:a16="http://schemas.microsoft.com/office/drawing/2014/main" id="{6BCAA78E-33F4-9B41-A03A-FD2F0EFDD7C6}"/>
              </a:ext>
            </a:extLst>
          </p:cNvPr>
          <p:cNvSpPr>
            <a:spLocks noGrp="1"/>
          </p:cNvSpPr>
          <p:nvPr>
            <p:ph type="body" sz="quarter" idx="30" hasCustomPrompt="1"/>
          </p:nvPr>
        </p:nvSpPr>
        <p:spPr>
          <a:xfrm>
            <a:off x="3747013" y="1193315"/>
            <a:ext cx="1642579"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26" name="Box">
            <a:extLst>
              <a:ext uri="{FF2B5EF4-FFF2-40B4-BE49-F238E27FC236}">
                <a16:creationId xmlns:a16="http://schemas.microsoft.com/office/drawing/2014/main" id="{7BAF17F4-7FA8-2B40-BF9E-55A8E4E91B05}"/>
              </a:ext>
            </a:extLst>
          </p:cNvPr>
          <p:cNvSpPr>
            <a:spLocks noGrp="1"/>
          </p:cNvSpPr>
          <p:nvPr>
            <p:ph idx="26" hasCustomPrompt="1"/>
          </p:nvPr>
        </p:nvSpPr>
        <p:spPr>
          <a:xfrm>
            <a:off x="3747013" y="1733550"/>
            <a:ext cx="1646887" cy="2855895"/>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0" name="Caption">
            <a:extLst>
              <a:ext uri="{FF2B5EF4-FFF2-40B4-BE49-F238E27FC236}">
                <a16:creationId xmlns:a16="http://schemas.microsoft.com/office/drawing/2014/main" id="{E9C0D689-A19A-624C-B850-755B195EA6B4}"/>
              </a:ext>
            </a:extLst>
          </p:cNvPr>
          <p:cNvSpPr>
            <a:spLocks noGrp="1"/>
          </p:cNvSpPr>
          <p:nvPr>
            <p:ph type="body" sz="quarter" idx="31" hasCustomPrompt="1"/>
          </p:nvPr>
        </p:nvSpPr>
        <p:spPr>
          <a:xfrm>
            <a:off x="5545863" y="1193315"/>
            <a:ext cx="1642579"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25" name="Box">
            <a:extLst>
              <a:ext uri="{FF2B5EF4-FFF2-40B4-BE49-F238E27FC236}">
                <a16:creationId xmlns:a16="http://schemas.microsoft.com/office/drawing/2014/main" id="{18A288B6-F1B3-BD44-ADC4-D449FA33766B}"/>
              </a:ext>
            </a:extLst>
          </p:cNvPr>
          <p:cNvSpPr>
            <a:spLocks noGrp="1"/>
          </p:cNvSpPr>
          <p:nvPr>
            <p:ph idx="25" hasCustomPrompt="1"/>
          </p:nvPr>
        </p:nvSpPr>
        <p:spPr>
          <a:xfrm>
            <a:off x="5545863" y="1733550"/>
            <a:ext cx="1646887" cy="2855895"/>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1" name="Caption">
            <a:extLst>
              <a:ext uri="{FF2B5EF4-FFF2-40B4-BE49-F238E27FC236}">
                <a16:creationId xmlns:a16="http://schemas.microsoft.com/office/drawing/2014/main" id="{4E426E23-1667-1B4E-AF61-2206D7F1AE56}"/>
              </a:ext>
            </a:extLst>
          </p:cNvPr>
          <p:cNvSpPr>
            <a:spLocks noGrp="1"/>
          </p:cNvSpPr>
          <p:nvPr>
            <p:ph type="body" sz="quarter" idx="32" hasCustomPrompt="1"/>
          </p:nvPr>
        </p:nvSpPr>
        <p:spPr>
          <a:xfrm>
            <a:off x="7344713" y="1193315"/>
            <a:ext cx="1642579"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24" name="Box">
            <a:extLst>
              <a:ext uri="{FF2B5EF4-FFF2-40B4-BE49-F238E27FC236}">
                <a16:creationId xmlns:a16="http://schemas.microsoft.com/office/drawing/2014/main" id="{9D2AB08B-3B1E-854B-864B-C1FD8C306D83}"/>
              </a:ext>
            </a:extLst>
          </p:cNvPr>
          <p:cNvSpPr>
            <a:spLocks noGrp="1"/>
          </p:cNvSpPr>
          <p:nvPr>
            <p:ph idx="24" hasCustomPrompt="1"/>
          </p:nvPr>
        </p:nvSpPr>
        <p:spPr>
          <a:xfrm>
            <a:off x="7344713" y="1733550"/>
            <a:ext cx="1646887" cy="2855895"/>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0" name="Source">
            <a:extLst>
              <a:ext uri="{FF2B5EF4-FFF2-40B4-BE49-F238E27FC236}">
                <a16:creationId xmlns:a16="http://schemas.microsoft.com/office/drawing/2014/main" id="{36F230DE-5E92-6B46-9F5D-66DB4D20FF43}"/>
              </a:ext>
            </a:extLst>
          </p:cNvPr>
          <p:cNvSpPr>
            <a:spLocks noGrp="1"/>
          </p:cNvSpPr>
          <p:nvPr>
            <p:ph idx="18"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D3B8EB7D-BD26-C942-9526-4280491D4C0A}"/>
              </a:ext>
            </a:extLst>
          </p:cNvPr>
          <p:cNvSpPr>
            <a:spLocks noGrp="1"/>
          </p:cNvSpPr>
          <p:nvPr>
            <p:ph type="sldNum" sz="quarter" idx="33"/>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25376873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 col and 5 bottom caption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9" name="Box">
            <a:extLst>
              <a:ext uri="{FF2B5EF4-FFF2-40B4-BE49-F238E27FC236}">
                <a16:creationId xmlns:a16="http://schemas.microsoft.com/office/drawing/2014/main" id="{416E5DA1-136A-384D-85B8-D3676B29E3F3}"/>
              </a:ext>
            </a:extLst>
          </p:cNvPr>
          <p:cNvSpPr>
            <a:spLocks noGrp="1"/>
          </p:cNvSpPr>
          <p:nvPr>
            <p:ph idx="13" hasCustomPrompt="1"/>
          </p:nvPr>
        </p:nvSpPr>
        <p:spPr>
          <a:xfrm>
            <a:off x="149313" y="1193316"/>
            <a:ext cx="1646887" cy="2869790"/>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5" name="Caption">
            <a:extLst>
              <a:ext uri="{FF2B5EF4-FFF2-40B4-BE49-F238E27FC236}">
                <a16:creationId xmlns:a16="http://schemas.microsoft.com/office/drawing/2014/main" id="{B40349D6-932C-9040-BBA4-56765862890B}"/>
              </a:ext>
            </a:extLst>
          </p:cNvPr>
          <p:cNvSpPr>
            <a:spLocks noGrp="1"/>
          </p:cNvSpPr>
          <p:nvPr>
            <p:ph type="body" sz="quarter" idx="33" hasCustomPrompt="1"/>
          </p:nvPr>
        </p:nvSpPr>
        <p:spPr>
          <a:xfrm>
            <a:off x="153620" y="4149508"/>
            <a:ext cx="1654640"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27" name="Box">
            <a:extLst>
              <a:ext uri="{FF2B5EF4-FFF2-40B4-BE49-F238E27FC236}">
                <a16:creationId xmlns:a16="http://schemas.microsoft.com/office/drawing/2014/main" id="{A514C5D4-6321-9940-AA7B-6DD9C2896472}"/>
              </a:ext>
            </a:extLst>
          </p:cNvPr>
          <p:cNvSpPr>
            <a:spLocks noGrp="1"/>
          </p:cNvSpPr>
          <p:nvPr>
            <p:ph idx="27" hasCustomPrompt="1"/>
          </p:nvPr>
        </p:nvSpPr>
        <p:spPr>
          <a:xfrm>
            <a:off x="1948163" y="1187860"/>
            <a:ext cx="1646887" cy="2869791"/>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2" name="Caption">
            <a:extLst>
              <a:ext uri="{FF2B5EF4-FFF2-40B4-BE49-F238E27FC236}">
                <a16:creationId xmlns:a16="http://schemas.microsoft.com/office/drawing/2014/main" id="{F14D6E3B-AF9B-BE47-AF94-6625E87FFCB0}"/>
              </a:ext>
            </a:extLst>
          </p:cNvPr>
          <p:cNvSpPr>
            <a:spLocks noGrp="1"/>
          </p:cNvSpPr>
          <p:nvPr>
            <p:ph type="body" sz="quarter" idx="34" hasCustomPrompt="1"/>
          </p:nvPr>
        </p:nvSpPr>
        <p:spPr>
          <a:xfrm>
            <a:off x="1944286" y="4149508"/>
            <a:ext cx="1654640"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26" name="Box">
            <a:extLst>
              <a:ext uri="{FF2B5EF4-FFF2-40B4-BE49-F238E27FC236}">
                <a16:creationId xmlns:a16="http://schemas.microsoft.com/office/drawing/2014/main" id="{7BAF17F4-7FA8-2B40-BF9E-55A8E4E91B05}"/>
              </a:ext>
            </a:extLst>
          </p:cNvPr>
          <p:cNvSpPr>
            <a:spLocks noGrp="1"/>
          </p:cNvSpPr>
          <p:nvPr>
            <p:ph idx="26" hasCustomPrompt="1"/>
          </p:nvPr>
        </p:nvSpPr>
        <p:spPr>
          <a:xfrm>
            <a:off x="3747013" y="1187860"/>
            <a:ext cx="1646887" cy="2869790"/>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3" name="Caption">
            <a:extLst>
              <a:ext uri="{FF2B5EF4-FFF2-40B4-BE49-F238E27FC236}">
                <a16:creationId xmlns:a16="http://schemas.microsoft.com/office/drawing/2014/main" id="{6F360711-13BC-BE4F-9AF8-2EADB23241C9}"/>
              </a:ext>
            </a:extLst>
          </p:cNvPr>
          <p:cNvSpPr>
            <a:spLocks noGrp="1"/>
          </p:cNvSpPr>
          <p:nvPr>
            <p:ph type="body" sz="quarter" idx="35" hasCustomPrompt="1"/>
          </p:nvPr>
        </p:nvSpPr>
        <p:spPr>
          <a:xfrm>
            <a:off x="3734952" y="4149508"/>
            <a:ext cx="1654640"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25" name="Box">
            <a:extLst>
              <a:ext uri="{FF2B5EF4-FFF2-40B4-BE49-F238E27FC236}">
                <a16:creationId xmlns:a16="http://schemas.microsoft.com/office/drawing/2014/main" id="{18A288B6-F1B3-BD44-ADC4-D449FA33766B}"/>
              </a:ext>
            </a:extLst>
          </p:cNvPr>
          <p:cNvSpPr>
            <a:spLocks noGrp="1"/>
          </p:cNvSpPr>
          <p:nvPr>
            <p:ph idx="25" hasCustomPrompt="1"/>
          </p:nvPr>
        </p:nvSpPr>
        <p:spPr>
          <a:xfrm>
            <a:off x="5545863" y="1187860"/>
            <a:ext cx="1646887" cy="2869790"/>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8" name="Caption">
            <a:extLst>
              <a:ext uri="{FF2B5EF4-FFF2-40B4-BE49-F238E27FC236}">
                <a16:creationId xmlns:a16="http://schemas.microsoft.com/office/drawing/2014/main" id="{59E347D3-CDD7-8C4A-87D0-E5A9695AF2D9}"/>
              </a:ext>
            </a:extLst>
          </p:cNvPr>
          <p:cNvSpPr>
            <a:spLocks noGrp="1"/>
          </p:cNvSpPr>
          <p:nvPr>
            <p:ph type="body" sz="quarter" idx="36" hasCustomPrompt="1"/>
          </p:nvPr>
        </p:nvSpPr>
        <p:spPr>
          <a:xfrm>
            <a:off x="5545076" y="4149508"/>
            <a:ext cx="1654640"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24" name="Box">
            <a:extLst>
              <a:ext uri="{FF2B5EF4-FFF2-40B4-BE49-F238E27FC236}">
                <a16:creationId xmlns:a16="http://schemas.microsoft.com/office/drawing/2014/main" id="{9D2AB08B-3B1E-854B-864B-C1FD8C306D83}"/>
              </a:ext>
            </a:extLst>
          </p:cNvPr>
          <p:cNvSpPr>
            <a:spLocks noGrp="1"/>
          </p:cNvSpPr>
          <p:nvPr>
            <p:ph idx="24" hasCustomPrompt="1"/>
          </p:nvPr>
        </p:nvSpPr>
        <p:spPr>
          <a:xfrm>
            <a:off x="7344713" y="1187860"/>
            <a:ext cx="1646887" cy="2869790"/>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29" name="Caption">
            <a:extLst>
              <a:ext uri="{FF2B5EF4-FFF2-40B4-BE49-F238E27FC236}">
                <a16:creationId xmlns:a16="http://schemas.microsoft.com/office/drawing/2014/main" id="{2688850F-B675-3D49-A922-78AD18ECD4FB}"/>
              </a:ext>
            </a:extLst>
          </p:cNvPr>
          <p:cNvSpPr>
            <a:spLocks noGrp="1"/>
          </p:cNvSpPr>
          <p:nvPr>
            <p:ph type="body" sz="quarter" idx="37" hasCustomPrompt="1"/>
          </p:nvPr>
        </p:nvSpPr>
        <p:spPr>
          <a:xfrm>
            <a:off x="7347667" y="4149508"/>
            <a:ext cx="1654640"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
        <p:nvSpPr>
          <p:cNvPr id="10" name="Source">
            <a:extLst>
              <a:ext uri="{FF2B5EF4-FFF2-40B4-BE49-F238E27FC236}">
                <a16:creationId xmlns:a16="http://schemas.microsoft.com/office/drawing/2014/main" id="{36F230DE-5E92-6B46-9F5D-66DB4D20FF43}"/>
              </a:ext>
            </a:extLst>
          </p:cNvPr>
          <p:cNvSpPr>
            <a:spLocks noGrp="1"/>
          </p:cNvSpPr>
          <p:nvPr>
            <p:ph idx="18"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4BC8A5FA-C424-BF4A-AF06-3E67A4481F3A}"/>
              </a:ext>
            </a:extLst>
          </p:cNvPr>
          <p:cNvSpPr>
            <a:spLocks noGrp="1"/>
          </p:cNvSpPr>
          <p:nvPr>
            <p:ph type="sldNum" sz="quarter" idx="38"/>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15616675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horiz-boxes">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8" name="Box"/>
          <p:cNvSpPr>
            <a:spLocks noGrp="1"/>
          </p:cNvSpPr>
          <p:nvPr>
            <p:ph idx="13" hasCustomPrompt="1"/>
          </p:nvPr>
        </p:nvSpPr>
        <p:spPr>
          <a:xfrm>
            <a:off x="149314" y="1200151"/>
            <a:ext cx="4391514" cy="1641020"/>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9" name="Box"/>
          <p:cNvSpPr>
            <a:spLocks noGrp="1"/>
          </p:cNvSpPr>
          <p:nvPr>
            <p:ph idx="15" hasCustomPrompt="1"/>
          </p:nvPr>
        </p:nvSpPr>
        <p:spPr>
          <a:xfrm>
            <a:off x="149313" y="2954953"/>
            <a:ext cx="4391514" cy="1641020"/>
          </a:xfrm>
          <a:ln>
            <a:solidFill>
              <a:srgbClr val="6CACE4">
                <a:alpha val="20000"/>
              </a:srgbClr>
            </a:solidFill>
          </a:ln>
        </p:spPr>
        <p:txBody>
          <a:bodyPr>
            <a:normAutofit/>
          </a:bodyPr>
          <a:lstStyle>
            <a:lvl1pPr marL="288925" indent="-288925">
              <a:buFont typeface="Arial" panose="020B0604020202020204" pitchFamily="34" charset="0"/>
              <a:buChar char="►"/>
              <a:defRPr sz="1600" baseline="0"/>
            </a:lvl1pPr>
            <a:lvl2pPr marL="568325" indent="-284163">
              <a:buFont typeface="Arial" panose="020B0604020202020204" pitchFamily="34" charset="0"/>
              <a:buChar char="►"/>
              <a:defRPr sz="1600"/>
            </a:lvl2pPr>
            <a:lvl3pPr marL="808038" indent="-234950">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Box"/>
          <p:cNvSpPr>
            <a:spLocks noGrp="1"/>
          </p:cNvSpPr>
          <p:nvPr>
            <p:ph idx="12" hasCustomPrompt="1"/>
          </p:nvPr>
        </p:nvSpPr>
        <p:spPr>
          <a:xfrm>
            <a:off x="4615267" y="1201422"/>
            <a:ext cx="4376334" cy="1639749"/>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11" name="Box"/>
          <p:cNvSpPr>
            <a:spLocks noGrp="1"/>
          </p:cNvSpPr>
          <p:nvPr>
            <p:ph idx="14" hasCustomPrompt="1"/>
          </p:nvPr>
        </p:nvSpPr>
        <p:spPr>
          <a:xfrm>
            <a:off x="4615266" y="2956224"/>
            <a:ext cx="4392207" cy="1639749"/>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sz="1600"/>
            </a:lvl2pPr>
            <a:lvl3pPr marL="798513" indent="-230188">
              <a:buFont typeface="Arial" panose="020B0604020202020204" pitchFamily="34" charset="0"/>
              <a:buChar char="●"/>
              <a:defRPr sz="1600"/>
            </a:lvl3pPr>
          </a:lstStyle>
          <a:p>
            <a:pPr lvl="0"/>
            <a:r>
              <a:rPr lang="en-US" dirty="0"/>
              <a:t>Click to add first-level bullet</a:t>
            </a:r>
          </a:p>
          <a:p>
            <a:pPr lvl="1"/>
            <a:r>
              <a:rPr lang="en-US" dirty="0"/>
              <a:t>Second level</a:t>
            </a:r>
          </a:p>
          <a:p>
            <a:pPr lvl="2"/>
            <a:r>
              <a:rPr lang="en-US" dirty="0"/>
              <a:t>Third level</a:t>
            </a:r>
          </a:p>
        </p:txBody>
      </p:sp>
      <p:sp>
        <p:nvSpPr>
          <p:cNvPr id="10" name="Source">
            <a:extLst>
              <a:ext uri="{FF2B5EF4-FFF2-40B4-BE49-F238E27FC236}">
                <a16:creationId xmlns:a16="http://schemas.microsoft.com/office/drawing/2014/main" id="{E8A549A6-7736-A545-9DCD-CB4DD032E598}"/>
              </a:ext>
            </a:extLst>
          </p:cNvPr>
          <p:cNvSpPr>
            <a:spLocks noGrp="1"/>
          </p:cNvSpPr>
          <p:nvPr>
            <p:ph idx="17"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49A5C684-826F-0442-8631-7E4E2B374D8D}"/>
              </a:ext>
            </a:extLst>
          </p:cNvPr>
          <p:cNvSpPr>
            <a:spLocks noGrp="1"/>
          </p:cNvSpPr>
          <p:nvPr>
            <p:ph type="sldNum" sz="quarter" idx="18"/>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8200749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arge photo or table">
    <p:spTree>
      <p:nvGrpSpPr>
        <p:cNvPr id="1" name=""/>
        <p:cNvGrpSpPr/>
        <p:nvPr/>
      </p:nvGrpSpPr>
      <p:grpSpPr>
        <a:xfrm>
          <a:off x="0" y="0"/>
          <a:ext cx="0" cy="0"/>
          <a:chOff x="0" y="0"/>
          <a:chExt cx="0" cy="0"/>
        </a:xfrm>
      </p:grpSpPr>
      <p:sp>
        <p:nvSpPr>
          <p:cNvPr id="7"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5" name="Photo">
            <a:extLst>
              <a:ext uri="{FF2B5EF4-FFF2-40B4-BE49-F238E27FC236}">
                <a16:creationId xmlns:a16="http://schemas.microsoft.com/office/drawing/2014/main" id="{02EA4496-355A-B54A-BBF9-F684A72148AE}"/>
              </a:ext>
            </a:extLst>
          </p:cNvPr>
          <p:cNvSpPr>
            <a:spLocks noGrp="1"/>
          </p:cNvSpPr>
          <p:nvPr>
            <p:ph sz="quarter" idx="15"/>
          </p:nvPr>
        </p:nvSpPr>
        <p:spPr>
          <a:xfrm>
            <a:off x="0" y="974725"/>
            <a:ext cx="9144000" cy="4168775"/>
          </a:xfrm>
          <a:ln>
            <a:noFill/>
          </a:ln>
        </p:spPr>
        <p:txBody>
          <a:bodyPr/>
          <a:lstStyle>
            <a:lvl1pPr marL="0" indent="0">
              <a:buFontTx/>
              <a:buNone/>
              <a:defRPr/>
            </a:lvl1pPr>
          </a:lstStyle>
          <a:p>
            <a:pPr lvl="0"/>
            <a:r>
              <a:rPr lang="en-US" dirty="0"/>
              <a:t>Click to edit Master text styles</a:t>
            </a:r>
          </a:p>
        </p:txBody>
      </p:sp>
      <p:sp>
        <p:nvSpPr>
          <p:cNvPr id="8" name="Source">
            <a:extLst>
              <a:ext uri="{FF2B5EF4-FFF2-40B4-BE49-F238E27FC236}">
                <a16:creationId xmlns:a16="http://schemas.microsoft.com/office/drawing/2014/main" id="{09009DDA-DCFC-F748-A811-BF00305DDAD9}"/>
              </a:ext>
            </a:extLst>
          </p:cNvPr>
          <p:cNvSpPr>
            <a:spLocks noGrp="1"/>
          </p:cNvSpPr>
          <p:nvPr>
            <p:ph idx="12"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F83A9E29-5FE0-3D4D-94E8-4C25C00D63D5}"/>
              </a:ext>
            </a:extLst>
          </p:cNvPr>
          <p:cNvSpPr>
            <a:spLocks noGrp="1"/>
          </p:cNvSpPr>
          <p:nvPr>
            <p:ph type="sldNum" sz="quarter" idx="16"/>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27881325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large photo or table">
    <p:spTree>
      <p:nvGrpSpPr>
        <p:cNvPr id="1" name=""/>
        <p:cNvGrpSpPr/>
        <p:nvPr/>
      </p:nvGrpSpPr>
      <p:grpSpPr>
        <a:xfrm>
          <a:off x="0" y="0"/>
          <a:ext cx="0" cy="0"/>
          <a:chOff x="0" y="0"/>
          <a:chExt cx="0" cy="0"/>
        </a:xfrm>
      </p:grpSpPr>
      <p:sp>
        <p:nvSpPr>
          <p:cNvPr id="7"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0" name="Photo">
            <a:extLst>
              <a:ext uri="{FF2B5EF4-FFF2-40B4-BE49-F238E27FC236}">
                <a16:creationId xmlns:a16="http://schemas.microsoft.com/office/drawing/2014/main" id="{425F25A5-CCE4-394B-9E1E-17C6BF7265C4}"/>
              </a:ext>
            </a:extLst>
          </p:cNvPr>
          <p:cNvSpPr>
            <a:spLocks noGrp="1"/>
          </p:cNvSpPr>
          <p:nvPr>
            <p:ph sz="quarter" idx="15"/>
          </p:nvPr>
        </p:nvSpPr>
        <p:spPr>
          <a:xfrm>
            <a:off x="0" y="974725"/>
            <a:ext cx="4541958" cy="4168775"/>
          </a:xfrm>
          <a:ln>
            <a:noFill/>
          </a:ln>
        </p:spPr>
        <p:txBody>
          <a:bodyPr/>
          <a:lstStyle>
            <a:lvl1pPr marL="0" indent="0">
              <a:buFontTx/>
              <a:buNone/>
              <a:defRPr/>
            </a:lvl1pPr>
          </a:lstStyle>
          <a:p>
            <a:pPr lvl="0"/>
            <a:r>
              <a:rPr lang="en-US" dirty="0"/>
              <a:t>Click to edit Master text styles</a:t>
            </a:r>
          </a:p>
        </p:txBody>
      </p:sp>
      <p:sp>
        <p:nvSpPr>
          <p:cNvPr id="9" name="Photo">
            <a:extLst>
              <a:ext uri="{FF2B5EF4-FFF2-40B4-BE49-F238E27FC236}">
                <a16:creationId xmlns:a16="http://schemas.microsoft.com/office/drawing/2014/main" id="{6804ED59-039D-2442-97AD-5034913325E9}"/>
              </a:ext>
            </a:extLst>
          </p:cNvPr>
          <p:cNvSpPr>
            <a:spLocks noGrp="1"/>
          </p:cNvSpPr>
          <p:nvPr>
            <p:ph sz="quarter" idx="16"/>
          </p:nvPr>
        </p:nvSpPr>
        <p:spPr>
          <a:xfrm>
            <a:off x="4602043" y="974725"/>
            <a:ext cx="4544568" cy="4168775"/>
          </a:xfrm>
          <a:ln>
            <a:noFill/>
          </a:ln>
        </p:spPr>
        <p:txBody>
          <a:bodyPr/>
          <a:lstStyle>
            <a:lvl1pPr marL="0" indent="0">
              <a:buFontTx/>
              <a:buNone/>
              <a:defRPr/>
            </a:lvl1pPr>
          </a:lstStyle>
          <a:p>
            <a:pPr lvl="0"/>
            <a:r>
              <a:rPr lang="en-US" dirty="0"/>
              <a:t>Click to edit Master text styles</a:t>
            </a:r>
          </a:p>
        </p:txBody>
      </p:sp>
      <p:sp>
        <p:nvSpPr>
          <p:cNvPr id="8" name="Source">
            <a:extLst>
              <a:ext uri="{FF2B5EF4-FFF2-40B4-BE49-F238E27FC236}">
                <a16:creationId xmlns:a16="http://schemas.microsoft.com/office/drawing/2014/main" id="{09009DDA-DCFC-F748-A811-BF00305DDAD9}"/>
              </a:ext>
            </a:extLst>
          </p:cNvPr>
          <p:cNvSpPr>
            <a:spLocks noGrp="1"/>
          </p:cNvSpPr>
          <p:nvPr>
            <p:ph idx="12"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79BA57E4-A61E-0F43-96A7-D6F928E8868B}"/>
              </a:ext>
            </a:extLst>
          </p:cNvPr>
          <p:cNvSpPr>
            <a:spLocks noGrp="1"/>
          </p:cNvSpPr>
          <p:nvPr>
            <p:ph type="sldNum" sz="quarter" idx="17"/>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519982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IDDEN title">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149313" y="1116711"/>
            <a:ext cx="8858161" cy="857250"/>
          </a:xfrm>
        </p:spPr>
        <p:txBody>
          <a:bodyPr/>
          <a:lstStyle>
            <a:lvl1pPr>
              <a:defRPr baseline="0">
                <a:solidFill>
                  <a:schemeClr val="tx1"/>
                </a:solidFill>
              </a:defRPr>
            </a:lvl1pPr>
          </a:lstStyle>
          <a:p>
            <a:r>
              <a:rPr lang="en-US" dirty="0"/>
              <a:t>Add title in Outline view</a:t>
            </a:r>
          </a:p>
        </p:txBody>
      </p:sp>
      <p:sp>
        <p:nvSpPr>
          <p:cNvPr id="4" name="Photo"/>
          <p:cNvSpPr>
            <a:spLocks noGrp="1"/>
          </p:cNvSpPr>
          <p:nvPr>
            <p:ph type="pic" sz="quarter" idx="13" hasCustomPrompt="1"/>
          </p:nvPr>
        </p:nvSpPr>
        <p:spPr>
          <a:xfrm>
            <a:off x="0" y="0"/>
            <a:ext cx="9144000" cy="5143500"/>
          </a:xfrm>
          <a:ln>
            <a:noFill/>
          </a:ln>
        </p:spPr>
        <p:txBody>
          <a:bodyPr/>
          <a:lstStyle>
            <a:lvl1pPr marL="0" indent="0">
              <a:buNone/>
              <a:defRPr baseline="0">
                <a:solidFill>
                  <a:schemeClr val="bg1"/>
                </a:solidFill>
              </a:defRPr>
            </a:lvl1pPr>
          </a:lstStyle>
          <a:p>
            <a:r>
              <a:rPr lang="en-US" dirty="0"/>
              <a:t>Click icon to add full-slide image</a:t>
            </a:r>
          </a:p>
        </p:txBody>
      </p:sp>
      <p:sp>
        <p:nvSpPr>
          <p:cNvPr id="7" name="Source">
            <a:extLst>
              <a:ext uri="{FF2B5EF4-FFF2-40B4-BE49-F238E27FC236}">
                <a16:creationId xmlns:a16="http://schemas.microsoft.com/office/drawing/2014/main" id="{A20D78D4-2BDB-A44F-8D2A-AD311AE30537}"/>
              </a:ext>
            </a:extLst>
          </p:cNvPr>
          <p:cNvSpPr>
            <a:spLocks noGrp="1"/>
          </p:cNvSpPr>
          <p:nvPr>
            <p:ph idx="12"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9C0EBDEC-E0F6-554C-96E0-9FBD98D92467}"/>
              </a:ext>
            </a:extLst>
          </p:cNvPr>
          <p:cNvSpPr>
            <a:spLocks noGrp="1"/>
          </p:cNvSpPr>
          <p:nvPr>
            <p:ph type="sldNum" sz="quarter" idx="14"/>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19015600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366787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One liner dark blue">
    <p:bg>
      <p:bgPr>
        <a:solidFill>
          <a:srgbClr val="062D7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6B26C-6273-9840-B5AA-1C606EFB6EAB}"/>
              </a:ext>
            </a:extLst>
          </p:cNvPr>
          <p:cNvSpPr>
            <a:spLocks noGrp="1"/>
          </p:cNvSpPr>
          <p:nvPr>
            <p:ph type="title" hasCustomPrompt="1"/>
          </p:nvPr>
        </p:nvSpPr>
        <p:spPr>
          <a:xfrm>
            <a:off x="142919" y="2143125"/>
            <a:ext cx="8858161" cy="857250"/>
          </a:xfrm>
        </p:spPr>
        <p:txBody>
          <a:bodyPr/>
          <a:lstStyle>
            <a:lvl1pPr algn="ctr">
              <a:defRPr>
                <a:solidFill>
                  <a:schemeClr val="bg1"/>
                </a:solidFill>
              </a:defRPr>
            </a:lvl1pPr>
          </a:lstStyle>
          <a:p>
            <a:r>
              <a:rPr lang="en-US" dirty="0"/>
              <a:t>Click to add slide title</a:t>
            </a:r>
          </a:p>
        </p:txBody>
      </p:sp>
      <p:sp>
        <p:nvSpPr>
          <p:cNvPr id="3" name="Source">
            <a:extLst>
              <a:ext uri="{FF2B5EF4-FFF2-40B4-BE49-F238E27FC236}">
                <a16:creationId xmlns:a16="http://schemas.microsoft.com/office/drawing/2014/main" id="{0A7E4179-6CF5-024A-87A2-BB006ADC58F2}"/>
              </a:ext>
            </a:extLst>
          </p:cNvPr>
          <p:cNvSpPr>
            <a:spLocks noGrp="1"/>
          </p:cNvSpPr>
          <p:nvPr>
            <p:ph idx="12"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chemeClr val="bg1"/>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9AB46CEA-C2A9-4745-B672-A31849E8E9FE}"/>
              </a:ext>
            </a:extLst>
          </p:cNvPr>
          <p:cNvSpPr>
            <a:spLocks noGrp="1"/>
          </p:cNvSpPr>
          <p:nvPr>
            <p:ph type="sldNum" sz="quarter" idx="13"/>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884506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body">
    <p:spTree>
      <p:nvGrpSpPr>
        <p:cNvPr id="1" name="Shape 11"/>
        <p:cNvGrpSpPr/>
        <p:nvPr/>
      </p:nvGrpSpPr>
      <p:grpSpPr>
        <a:xfrm>
          <a:off x="0" y="0"/>
          <a:ext cx="0" cy="0"/>
          <a:chOff x="0" y="0"/>
          <a:chExt cx="0" cy="0"/>
        </a:xfrm>
      </p:grpSpPr>
      <p:sp>
        <p:nvSpPr>
          <p:cNvPr id="12" name="Shape 12"/>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rtl="0">
              <a:spcBef>
                <a:spcPts val="0"/>
              </a:spcBef>
              <a:defRPr>
                <a:latin typeface="Calibri" panose="020F0502020204030204" pitchFamily="34" charset="0"/>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dirty="0"/>
          </a:p>
        </p:txBody>
      </p:sp>
      <p:sp>
        <p:nvSpPr>
          <p:cNvPr id="13" name="Shape 13"/>
          <p:cNvSpPr txBox="1">
            <a:spLocks noGrp="1"/>
          </p:cNvSpPr>
          <p:nvPr>
            <p:ph type="body" idx="1"/>
          </p:nvPr>
        </p:nvSpPr>
        <p:spPr>
          <a:xfrm>
            <a:off x="457200" y="1200150"/>
            <a:ext cx="8229600" cy="3725698"/>
          </a:xfrm>
          <a:prstGeom prst="rect">
            <a:avLst/>
          </a:prstGeom>
          <a:noFill/>
          <a:ln>
            <a:noFill/>
          </a:ln>
        </p:spPr>
        <p:txBody>
          <a:bodyPr lIns="91425" tIns="91425" rIns="91425" bIns="91425" anchor="t" anchorCtr="0"/>
          <a:lstStyle>
            <a:lvl1pPr rtl="0">
              <a:spcBef>
                <a:spcPts val="0"/>
              </a:spcBef>
              <a:defRPr>
                <a:latin typeface="Calibri" panose="020F0502020204030204" pitchFamily="34" charset="0"/>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dirty="0"/>
          </a:p>
        </p:txBody>
      </p:sp>
      <p:sp>
        <p:nvSpPr>
          <p:cNvPr id="8" name="Text Placeholder 2"/>
          <p:cNvSpPr>
            <a:spLocks noGrp="1"/>
          </p:cNvSpPr>
          <p:nvPr>
            <p:ph type="body" sz="quarter" idx="13" hasCustomPrompt="1"/>
          </p:nvPr>
        </p:nvSpPr>
        <p:spPr>
          <a:xfrm>
            <a:off x="152400" y="4737150"/>
            <a:ext cx="8839200" cy="260350"/>
          </a:xfrm>
        </p:spPr>
        <p:txBody>
          <a:bodyPr bIns="0" anchor="b"/>
          <a:lstStyle>
            <a:lvl1pPr>
              <a:defRPr sz="800">
                <a:latin typeface="Calibri" panose="020F0502020204030204" pitchFamily="34" charset="0"/>
              </a:defRPr>
            </a:lvl1pPr>
            <a:lvl2pPr>
              <a:defRPr sz="800">
                <a:latin typeface="Calibri" panose="020F0502020204030204" pitchFamily="34" charset="0"/>
              </a:defRPr>
            </a:lvl2pPr>
            <a:lvl3pPr>
              <a:defRPr sz="800">
                <a:latin typeface="Calibri" panose="020F0502020204030204" pitchFamily="34" charset="0"/>
              </a:defRPr>
            </a:lvl3pPr>
            <a:lvl4pPr>
              <a:defRPr sz="800">
                <a:latin typeface="Calibri" panose="020F0502020204030204" pitchFamily="34" charset="0"/>
              </a:defRPr>
            </a:lvl4pPr>
            <a:lvl5pPr>
              <a:defRPr sz="800">
                <a:latin typeface="Calibri" panose="020F0502020204030204" pitchFamily="34" charset="0"/>
              </a:defRPr>
            </a:lvl5pPr>
          </a:lstStyle>
          <a:p>
            <a:pPr lvl="0"/>
            <a:r>
              <a:rPr lang="en-US" dirty="0"/>
              <a:t>footer</a:t>
            </a:r>
          </a:p>
        </p:txBody>
      </p:sp>
    </p:spTree>
    <p:extLst>
      <p:ext uri="{BB962C8B-B14F-4D97-AF65-F5344CB8AC3E}">
        <p14:creationId xmlns:p14="http://schemas.microsoft.com/office/powerpoint/2010/main" val="31177454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wo column content">
    <p:bg>
      <p:bgPr>
        <a:solidFill>
          <a:srgbClr val="FCFCFC"/>
        </a:solidFill>
        <a:effectLst/>
      </p:bgPr>
    </p:bg>
    <p:spTree>
      <p:nvGrpSpPr>
        <p:cNvPr id="1" name=""/>
        <p:cNvGrpSpPr/>
        <p:nvPr/>
      </p:nvGrpSpPr>
      <p:grpSpPr>
        <a:xfrm>
          <a:off x="0" y="0"/>
          <a:ext cx="0" cy="0"/>
          <a:chOff x="0" y="0"/>
          <a:chExt cx="0" cy="0"/>
        </a:xfrm>
      </p:grpSpPr>
      <p:sp>
        <p:nvSpPr>
          <p:cNvPr id="16" name="Title 1"/>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 for slide with two columns of content</a:t>
            </a:r>
          </a:p>
        </p:txBody>
      </p:sp>
      <p:sp>
        <p:nvSpPr>
          <p:cNvPr id="8" name="Content Placeholder 1"/>
          <p:cNvSpPr>
            <a:spLocks noGrp="1"/>
          </p:cNvSpPr>
          <p:nvPr>
            <p:ph idx="13" hasCustomPrompt="1"/>
          </p:nvPr>
        </p:nvSpPr>
        <p:spPr>
          <a:xfrm>
            <a:off x="149314" y="1200151"/>
            <a:ext cx="4391514" cy="3394472"/>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Content Placeholder 2"/>
          <p:cNvSpPr>
            <a:spLocks noGrp="1"/>
          </p:cNvSpPr>
          <p:nvPr>
            <p:ph idx="12" hasCustomPrompt="1"/>
          </p:nvPr>
        </p:nvSpPr>
        <p:spPr>
          <a:xfrm>
            <a:off x="4615266" y="1201422"/>
            <a:ext cx="4392207" cy="3394472"/>
          </a:xfrm>
          <a:prstGeom prst="rect">
            <a:avLst/>
          </a:prstGeom>
          <a:ln>
            <a:solidFill>
              <a:schemeClr val="bg1">
                <a:lumMod val="75000"/>
              </a:schemeClr>
            </a:solidFill>
          </a:ln>
        </p:spPr>
        <p:txBody>
          <a:bodyPr vert="horz" lIns="91440" tIns="45720" rIns="91440" bIns="45720" rtlCol="0">
            <a:normAutofit/>
          </a:bodyPr>
          <a:lstStyle>
            <a:lvl1pPr marL="288925" indent="-288925">
              <a:buFont typeface="Arial" panose="020B0604020202020204" pitchFamily="34" charset="0"/>
              <a:buChar char="►"/>
              <a:defRPr lang="en-US" sz="1800" kern="1200" baseline="0" dirty="0" smtClean="0">
                <a:solidFill>
                  <a:schemeClr val="tx1"/>
                </a:solidFill>
                <a:latin typeface="+mn-lt"/>
                <a:ea typeface="+mn-ea"/>
                <a:cs typeface="+mn-cs"/>
              </a:defRPr>
            </a:lvl1pPr>
            <a:lvl2pPr marL="568325" indent="-284163">
              <a:buFont typeface="Arial" panose="020B0604020202020204" pitchFamily="34" charset="0"/>
              <a:buChar char="►"/>
              <a:defRPr/>
            </a:lvl2pPr>
            <a:lvl3pPr marL="798513" indent="-230188">
              <a:buFont typeface="Arial" panose="020B0604020202020204" pitchFamily="34" charset="0"/>
              <a:buChar char="●"/>
              <a:defRPr/>
            </a:lvl3pPr>
          </a:lstStyle>
          <a:p>
            <a:pPr lvl="0"/>
            <a:r>
              <a:rPr lang="en-US" dirty="0"/>
              <a:t>Click to add first-level bullet</a:t>
            </a:r>
          </a:p>
          <a:p>
            <a:pPr lvl="1"/>
            <a:r>
              <a:rPr lang="en-US" dirty="0"/>
              <a:t>Second level</a:t>
            </a:r>
          </a:p>
          <a:p>
            <a:pPr lvl="2"/>
            <a:r>
              <a:rPr lang="en-US" dirty="0"/>
              <a:t>Third level</a:t>
            </a:r>
          </a:p>
        </p:txBody>
      </p:sp>
      <p:sp>
        <p:nvSpPr>
          <p:cNvPr id="10" name="Source"/>
          <p:cNvSpPr>
            <a:spLocks noGrp="1"/>
          </p:cNvSpPr>
          <p:nvPr>
            <p:ph idx="11" hasCustomPrompt="1"/>
          </p:nvPr>
        </p:nvSpPr>
        <p:spPr>
          <a:xfrm>
            <a:off x="149313" y="4784089"/>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Tree>
    <p:extLst>
      <p:ext uri="{BB962C8B-B14F-4D97-AF65-F5344CB8AC3E}">
        <p14:creationId xmlns:p14="http://schemas.microsoft.com/office/powerpoint/2010/main" val="14501397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and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slide title for slide with bullets</a:t>
            </a:r>
          </a:p>
        </p:txBody>
      </p:sp>
      <p:sp>
        <p:nvSpPr>
          <p:cNvPr id="3" name="Content Placeholder 1"/>
          <p:cNvSpPr>
            <a:spLocks noGrp="1"/>
          </p:cNvSpPr>
          <p:nvPr>
            <p:ph idx="1" hasCustomPrompt="1"/>
          </p:nvPr>
        </p:nvSpPr>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5" name="Source"/>
          <p:cNvSpPr>
            <a:spLocks noGrp="1"/>
          </p:cNvSpPr>
          <p:nvPr>
            <p:ph idx="11" hasCustomPrompt="1"/>
          </p:nvPr>
        </p:nvSpPr>
        <p:spPr>
          <a:xfrm>
            <a:off x="149313" y="4784089"/>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Tree>
    <p:extLst>
      <p:ext uri="{BB962C8B-B14F-4D97-AF65-F5344CB8AC3E}">
        <p14:creationId xmlns:p14="http://schemas.microsoft.com/office/powerpoint/2010/main" val="698490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title 1 speaker with logos">
    <p:bg>
      <p:bgPr>
        <a:solidFill>
          <a:srgbClr val="062D72"/>
        </a:solidFill>
        <a:effectLst/>
      </p:bgPr>
    </p:bg>
    <p:spTree>
      <p:nvGrpSpPr>
        <p:cNvPr id="1" name=""/>
        <p:cNvGrpSpPr/>
        <p:nvPr/>
      </p:nvGrpSpPr>
      <p:grpSpPr>
        <a:xfrm>
          <a:off x="0" y="0"/>
          <a:ext cx="0" cy="0"/>
          <a:chOff x="0" y="0"/>
          <a:chExt cx="0" cy="0"/>
        </a:xfrm>
      </p:grpSpPr>
      <p:pic>
        <p:nvPicPr>
          <p:cNvPr id="12" name="JHSPH Torch">
            <a:extLst>
              <a:ext uri="{FF2B5EF4-FFF2-40B4-BE49-F238E27FC236}">
                <a16:creationId xmlns:a16="http://schemas.microsoft.com/office/drawing/2014/main" id="{090F78FE-4F9C-1648-A329-20068F9D39E5}"/>
              </a:ext>
              <a:ext uri="{C183D7F6-B498-43B3-948B-1728B52AA6E4}">
                <adec:decorative xmlns:adec="http://schemas.microsoft.com/office/drawing/2017/decorative" val="1"/>
              </a:ext>
            </a:extLst>
          </p:cNvPr>
          <p:cNvPicPr>
            <a:picLocks noChangeAspect="1"/>
          </p:cNvPicPr>
          <p:nvPr userDrawn="1"/>
        </p:nvPicPr>
        <p:blipFill>
          <a:blip r:embed="rId4">
            <a:lum bright="6000" contrast="9000"/>
          </a:blip>
          <a:stretch>
            <a:fillRect/>
          </a:stretch>
        </p:blipFill>
        <p:spPr>
          <a:xfrm>
            <a:off x="0" y="170643"/>
            <a:ext cx="3561347" cy="4972857"/>
          </a:xfrm>
          <a:prstGeom prst="rect">
            <a:avLst/>
          </a:prstGeom>
        </p:spPr>
      </p:pic>
      <p:pic>
        <p:nvPicPr>
          <p:cNvPr id="15" name="JHSPH Logo" descr="Johns Hopkins Bloomberg School of Public Health logo—shield with torch and name.">
            <a:extLst>
              <a:ext uri="{FF2B5EF4-FFF2-40B4-BE49-F238E27FC236}">
                <a16:creationId xmlns:a16="http://schemas.microsoft.com/office/drawing/2014/main" id="{37FA446E-D53D-6D45-99E8-06AF286630AF}"/>
              </a:ext>
              <a:ext uri="{C183D7F6-B498-43B3-948B-1728B52AA6E4}">
                <adec:decorative xmlns:adec="http://schemas.microsoft.com/office/drawing/2017/decorative" val="0"/>
              </a:ext>
            </a:extLst>
          </p:cNvPr>
          <p:cNvPicPr>
            <a:picLocks noChangeAspect="1"/>
          </p:cNvPicPr>
          <p:nvPr userDrawn="1"/>
        </p:nvPicPr>
        <p:blipFill>
          <a:blip r:embed="rId5"/>
          <a:stretch>
            <a:fillRect/>
          </a:stretch>
        </p:blipFill>
        <p:spPr>
          <a:xfrm>
            <a:off x="0" y="1253511"/>
            <a:ext cx="1947672" cy="1323350"/>
          </a:xfrm>
          <a:prstGeom prst="rect">
            <a:avLst/>
          </a:prstGeom>
        </p:spPr>
      </p:pic>
      <p:sp>
        <p:nvSpPr>
          <p:cNvPr id="17" name="Additional Logo">
            <a:extLst>
              <a:ext uri="{FF2B5EF4-FFF2-40B4-BE49-F238E27FC236}">
                <a16:creationId xmlns:a16="http://schemas.microsoft.com/office/drawing/2014/main" id="{0D94E88F-DB35-CA4A-9BD8-B09F38DC9000}"/>
              </a:ext>
            </a:extLst>
          </p:cNvPr>
          <p:cNvSpPr>
            <a:spLocks noGrp="1"/>
          </p:cNvSpPr>
          <p:nvPr>
            <p:ph type="pic" sz="quarter" idx="16"/>
          </p:nvPr>
        </p:nvSpPr>
        <p:spPr>
          <a:xfrm>
            <a:off x="3999945" y="169863"/>
            <a:ext cx="1371600" cy="1246187"/>
          </a:xfrm>
          <a:prstGeom prst="rect">
            <a:avLst/>
          </a:prstGeom>
        </p:spPr>
        <p:txBody>
          <a:bodyPr/>
          <a:lstStyle>
            <a:lvl1pPr marL="0" indent="0">
              <a:buFontTx/>
              <a:buNone/>
              <a:defRPr>
                <a:solidFill>
                  <a:schemeClr val="bg1"/>
                </a:solidFill>
              </a:defRPr>
            </a:lvl1pPr>
          </a:lstStyle>
          <a:p>
            <a:r>
              <a:rPr lang="en-US"/>
              <a:t>Click icon to add picture</a:t>
            </a:r>
            <a:endParaRPr lang="en-US" dirty="0"/>
          </a:p>
        </p:txBody>
      </p:sp>
      <p:sp>
        <p:nvSpPr>
          <p:cNvPr id="16" name="Additional Logo">
            <a:extLst>
              <a:ext uri="{FF2B5EF4-FFF2-40B4-BE49-F238E27FC236}">
                <a16:creationId xmlns:a16="http://schemas.microsoft.com/office/drawing/2014/main" id="{53B9FB52-03C7-9C4A-B5C6-13E938720B02}"/>
              </a:ext>
            </a:extLst>
          </p:cNvPr>
          <p:cNvSpPr>
            <a:spLocks noGrp="1"/>
          </p:cNvSpPr>
          <p:nvPr>
            <p:ph type="pic" sz="quarter" idx="15"/>
          </p:nvPr>
        </p:nvSpPr>
        <p:spPr>
          <a:xfrm>
            <a:off x="5746616" y="169863"/>
            <a:ext cx="1371600" cy="1246187"/>
          </a:xfrm>
          <a:prstGeom prst="rect">
            <a:avLst/>
          </a:prstGeom>
        </p:spPr>
        <p:txBody>
          <a:bodyPr/>
          <a:lstStyle>
            <a:lvl1pPr marL="0" indent="0">
              <a:buFontTx/>
              <a:buNone/>
              <a:defRPr>
                <a:solidFill>
                  <a:schemeClr val="bg1"/>
                </a:solidFill>
              </a:defRPr>
            </a:lvl1pPr>
          </a:lstStyle>
          <a:p>
            <a:r>
              <a:rPr lang="en-US"/>
              <a:t>Click icon to add picture</a:t>
            </a:r>
            <a:endParaRPr lang="en-US" dirty="0"/>
          </a:p>
        </p:txBody>
      </p:sp>
      <p:sp>
        <p:nvSpPr>
          <p:cNvPr id="3" name="Additional Logo">
            <a:extLst>
              <a:ext uri="{FF2B5EF4-FFF2-40B4-BE49-F238E27FC236}">
                <a16:creationId xmlns:a16="http://schemas.microsoft.com/office/drawing/2014/main" id="{C785B726-545C-694B-9BDA-FD97A745BDB6}"/>
              </a:ext>
            </a:extLst>
          </p:cNvPr>
          <p:cNvSpPr>
            <a:spLocks noGrp="1"/>
          </p:cNvSpPr>
          <p:nvPr>
            <p:ph type="pic" sz="quarter" idx="14"/>
          </p:nvPr>
        </p:nvSpPr>
        <p:spPr>
          <a:xfrm>
            <a:off x="7493288" y="169863"/>
            <a:ext cx="1371600" cy="1246187"/>
          </a:xfrm>
          <a:prstGeom prst="rect">
            <a:avLst/>
          </a:prstGeom>
        </p:spPr>
        <p:txBody>
          <a:bodyPr/>
          <a:lstStyle>
            <a:lvl1pPr marL="0" indent="0">
              <a:buFontTx/>
              <a:buNone/>
              <a:defRPr>
                <a:solidFill>
                  <a:schemeClr val="bg1"/>
                </a:solidFill>
              </a:defRPr>
            </a:lvl1pPr>
          </a:lstStyle>
          <a:p>
            <a:r>
              <a:rPr lang="en-US"/>
              <a:t>Click icon to add picture</a:t>
            </a:r>
            <a:endParaRPr lang="en-US" dirty="0"/>
          </a:p>
        </p:txBody>
      </p:sp>
      <p:sp>
        <p:nvSpPr>
          <p:cNvPr id="11" name="Title">
            <a:extLst>
              <a:ext uri="{FF2B5EF4-FFF2-40B4-BE49-F238E27FC236}">
                <a16:creationId xmlns:a16="http://schemas.microsoft.com/office/drawing/2014/main" id="{83146688-4522-C14B-9258-3C0296D2831E}"/>
              </a:ext>
            </a:extLst>
          </p:cNvPr>
          <p:cNvSpPr>
            <a:spLocks noGrp="1" noChangeArrowheads="1"/>
          </p:cNvSpPr>
          <p:nvPr>
            <p:ph type="ctrTitle" hasCustomPrompt="1"/>
            <p:custDataLst>
              <p:tags r:id="rId1"/>
            </p:custDataLst>
          </p:nvPr>
        </p:nvSpPr>
        <p:spPr bwMode="auto">
          <a:xfrm>
            <a:off x="3561347" y="1593000"/>
            <a:ext cx="5303541" cy="1101329"/>
          </a:xfrm>
          <a:prstGeom prst="rect">
            <a:avLst/>
          </a:prstGeom>
          <a:noFill/>
          <a:ln>
            <a:miter lim="800000"/>
            <a:headEnd/>
            <a:tailEnd/>
          </a:ln>
        </p:spPr>
        <p:txBody>
          <a:bodyPr lIns="91418" tIns="45710" rIns="91418" bIns="45710" anchor="b">
            <a:noAutofit/>
          </a:bodyPr>
          <a:lstStyle>
            <a:lvl1pPr>
              <a:defRPr sz="2400">
                <a:latin typeface="Georgia" panose="02040502050405020303" pitchFamily="18" charset="0"/>
                <a:cs typeface="Calibri"/>
              </a:defRPr>
            </a:lvl1pPr>
          </a:lstStyle>
          <a:p>
            <a:r>
              <a:rPr lang="en-US" dirty="0"/>
              <a:t>Click to add presentation title</a:t>
            </a:r>
          </a:p>
        </p:txBody>
      </p:sp>
      <p:sp>
        <p:nvSpPr>
          <p:cNvPr id="6" name="Faculty Name"/>
          <p:cNvSpPr>
            <a:spLocks noGrp="1" noChangeArrowheads="1"/>
          </p:cNvSpPr>
          <p:nvPr>
            <p:ph type="subTitle" idx="1" hasCustomPrompt="1"/>
            <p:custDataLst>
              <p:tags r:id="rId2"/>
            </p:custDataLst>
          </p:nvPr>
        </p:nvSpPr>
        <p:spPr bwMode="auto">
          <a:xfrm>
            <a:off x="2566217" y="2887619"/>
            <a:ext cx="4869633" cy="1070928"/>
          </a:xfrm>
          <a:prstGeom prst="rect">
            <a:avLst/>
          </a:prstGeom>
          <a:noFill/>
          <a:ln>
            <a:noFill/>
            <a:miter lim="800000"/>
            <a:headEnd/>
            <a:tailEnd/>
          </a:ln>
        </p:spPr>
        <p:txBody>
          <a:bodyPr lIns="91429" tIns="45715" rIns="91429" bIns="45715">
            <a:noAutofit/>
          </a:bodyPr>
          <a:lstStyle>
            <a:lvl1pPr marL="0" indent="0" algn="r">
              <a:spcBef>
                <a:spcPct val="0"/>
              </a:spcBef>
              <a:buFont typeface="Wingdings" pitchFamily="-84" charset="2"/>
              <a:buNone/>
              <a:defRPr sz="1800" baseline="0">
                <a:solidFill>
                  <a:srgbClr val="FFE0B3"/>
                </a:solidFill>
                <a:latin typeface="Georgia" panose="02040502050405020303" pitchFamily="18" charset="0"/>
                <a:cs typeface="Calibri"/>
              </a:defRPr>
            </a:lvl1pPr>
          </a:lstStyle>
          <a:p>
            <a:r>
              <a:rPr lang="en-US" dirty="0"/>
              <a:t>Click to add faculty name</a:t>
            </a:r>
          </a:p>
        </p:txBody>
      </p:sp>
      <p:sp>
        <p:nvSpPr>
          <p:cNvPr id="7" name="Faculty Photo"/>
          <p:cNvSpPr>
            <a:spLocks noGrp="1"/>
          </p:cNvSpPr>
          <p:nvPr>
            <p:ph type="pic" sz="quarter" idx="11" hasCustomPrompt="1"/>
          </p:nvPr>
        </p:nvSpPr>
        <p:spPr>
          <a:xfrm>
            <a:off x="7493288" y="2887619"/>
            <a:ext cx="1371600" cy="1371600"/>
          </a:xfrm>
          <a:prstGeom prst="rect">
            <a:avLst/>
          </a:prstGeom>
          <a:ln w="12700" cap="flat" cmpd="sng" algn="ctr">
            <a:solidFill>
              <a:srgbClr val="6CACE4">
                <a:alpha val="30000"/>
              </a:srgbClr>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dirty="0"/>
              <a:t>Drag image to placeholder or click icon to add</a:t>
            </a:r>
          </a:p>
        </p:txBody>
      </p:sp>
      <p:sp>
        <p:nvSpPr>
          <p:cNvPr id="14" name="Copyright">
            <a:extLst>
              <a:ext uri="{FF2B5EF4-FFF2-40B4-BE49-F238E27FC236}">
                <a16:creationId xmlns:a16="http://schemas.microsoft.com/office/drawing/2014/main" id="{365E64C5-BBD3-8949-A94D-C405E77BA4F2}"/>
              </a:ext>
            </a:extLst>
          </p:cNvPr>
          <p:cNvSpPr/>
          <p:nvPr userDrawn="1"/>
        </p:nvSpPr>
        <p:spPr>
          <a:xfrm>
            <a:off x="1655239" y="4712813"/>
            <a:ext cx="5833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alpha val="25000"/>
                  </a:srgbClr>
                </a:solidFill>
                <a:effectLst/>
                <a:uLnTx/>
                <a:uFillTx/>
                <a:latin typeface="+mj-lt"/>
                <a:ea typeface="+mn-ea"/>
              </a:rPr>
              <a:t>The material in this video is subject to the copyright of the owners of the material and is being provided for educational purposes under rules of fair use for registered students in this course only. No additional copies of the copyrighted work may be made or distributed.</a:t>
            </a:r>
          </a:p>
        </p:txBody>
      </p:sp>
      <p:cxnSp>
        <p:nvCxnSpPr>
          <p:cNvPr id="13" name="Rule">
            <a:extLst>
              <a:ext uri="{FF2B5EF4-FFF2-40B4-BE49-F238E27FC236}">
                <a16:creationId xmlns:a16="http://schemas.microsoft.com/office/drawing/2014/main" id="{77EA13D3-A16B-DD46-A5F9-A95655B9B3C9}"/>
              </a:ext>
              <a:ext uri="{C183D7F6-B498-43B3-948B-1728B52AA6E4}">
                <adec:decorative xmlns:adec="http://schemas.microsoft.com/office/drawing/2017/decorative" val="1"/>
              </a:ext>
            </a:extLst>
          </p:cNvPr>
          <p:cNvCxnSpPr>
            <a:cxnSpLocks noChangeShapeType="1"/>
          </p:cNvCxnSpPr>
          <p:nvPr userDrawn="1"/>
        </p:nvCxnSpPr>
        <p:spPr bwMode="auto">
          <a:xfrm>
            <a:off x="3561347" y="2800451"/>
            <a:ext cx="5303541" cy="0"/>
          </a:xfrm>
          <a:prstGeom prst="line">
            <a:avLst/>
          </a:prstGeom>
          <a:noFill/>
          <a:ln w="9525">
            <a:solidFill>
              <a:srgbClr val="418EDF">
                <a:alpha val="30000"/>
              </a:srgbClr>
            </a:solidFill>
            <a:round/>
            <a:headEnd type="none" w="sm" len="sm"/>
            <a:tailEnd type="none" w="sm" len="sm"/>
          </a:ln>
        </p:spPr>
      </p:cxnSp>
      <p:sp>
        <p:nvSpPr>
          <p:cNvPr id="4" name="Slide Number">
            <a:extLst>
              <a:ext uri="{FF2B5EF4-FFF2-40B4-BE49-F238E27FC236}">
                <a16:creationId xmlns:a16="http://schemas.microsoft.com/office/drawing/2014/main" id="{C1E55460-6645-2240-AC14-1BCD2CDAE20F}"/>
              </a:ext>
            </a:extLst>
          </p:cNvPr>
          <p:cNvSpPr>
            <a:spLocks noGrp="1"/>
          </p:cNvSpPr>
          <p:nvPr>
            <p:ph type="sldNum" sz="quarter" idx="17"/>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9676191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1 speaker">
    <p:bg>
      <p:bgPr>
        <a:solidFill>
          <a:srgbClr val="062D72"/>
        </a:solidFill>
        <a:effectLst/>
      </p:bgPr>
    </p:bg>
    <p:spTree>
      <p:nvGrpSpPr>
        <p:cNvPr id="1" name=""/>
        <p:cNvGrpSpPr/>
        <p:nvPr/>
      </p:nvGrpSpPr>
      <p:grpSpPr>
        <a:xfrm>
          <a:off x="0" y="0"/>
          <a:ext cx="0" cy="0"/>
          <a:chOff x="0" y="0"/>
          <a:chExt cx="0" cy="0"/>
        </a:xfrm>
      </p:grpSpPr>
      <p:pic>
        <p:nvPicPr>
          <p:cNvPr id="12" name="JHSPH Torch">
            <a:extLst>
              <a:ext uri="{FF2B5EF4-FFF2-40B4-BE49-F238E27FC236}">
                <a16:creationId xmlns:a16="http://schemas.microsoft.com/office/drawing/2014/main" id="{090F78FE-4F9C-1648-A329-20068F9D39E5}"/>
              </a:ext>
              <a:ext uri="{C183D7F6-B498-43B3-948B-1728B52AA6E4}">
                <adec:decorative xmlns:adec="http://schemas.microsoft.com/office/drawing/2017/decorative" val="1"/>
              </a:ext>
            </a:extLst>
          </p:cNvPr>
          <p:cNvPicPr>
            <a:picLocks noChangeAspect="1"/>
          </p:cNvPicPr>
          <p:nvPr userDrawn="1"/>
        </p:nvPicPr>
        <p:blipFill>
          <a:blip r:embed="rId4">
            <a:lum bright="6000" contrast="9000"/>
          </a:blip>
          <a:stretch>
            <a:fillRect/>
          </a:stretch>
        </p:blipFill>
        <p:spPr>
          <a:xfrm>
            <a:off x="0" y="170643"/>
            <a:ext cx="3561347" cy="4972857"/>
          </a:xfrm>
          <a:prstGeom prst="rect">
            <a:avLst/>
          </a:prstGeom>
        </p:spPr>
      </p:pic>
      <p:pic>
        <p:nvPicPr>
          <p:cNvPr id="15" name="JHSPH Logo" descr="Johns Hopkins Bloomberg School of Public Health logo—shield with torch and name.">
            <a:extLst>
              <a:ext uri="{FF2B5EF4-FFF2-40B4-BE49-F238E27FC236}">
                <a16:creationId xmlns:a16="http://schemas.microsoft.com/office/drawing/2014/main" id="{37FA446E-D53D-6D45-99E8-06AF286630AF}"/>
              </a:ext>
              <a:ext uri="{C183D7F6-B498-43B3-948B-1728B52AA6E4}">
                <adec:decorative xmlns:adec="http://schemas.microsoft.com/office/drawing/2017/decorative" val="0"/>
              </a:ext>
            </a:extLst>
          </p:cNvPr>
          <p:cNvPicPr>
            <a:picLocks noChangeAspect="1"/>
          </p:cNvPicPr>
          <p:nvPr userDrawn="1"/>
        </p:nvPicPr>
        <p:blipFill>
          <a:blip r:embed="rId5"/>
          <a:stretch>
            <a:fillRect/>
          </a:stretch>
        </p:blipFill>
        <p:spPr>
          <a:xfrm>
            <a:off x="0" y="1253511"/>
            <a:ext cx="1947672" cy="1323350"/>
          </a:xfrm>
          <a:prstGeom prst="rect">
            <a:avLst/>
          </a:prstGeom>
        </p:spPr>
      </p:pic>
      <p:sp>
        <p:nvSpPr>
          <p:cNvPr id="11" name="Title">
            <a:extLst>
              <a:ext uri="{FF2B5EF4-FFF2-40B4-BE49-F238E27FC236}">
                <a16:creationId xmlns:a16="http://schemas.microsoft.com/office/drawing/2014/main" id="{83146688-4522-C14B-9258-3C0296D2831E}"/>
              </a:ext>
            </a:extLst>
          </p:cNvPr>
          <p:cNvSpPr>
            <a:spLocks noGrp="1" noChangeArrowheads="1"/>
          </p:cNvSpPr>
          <p:nvPr>
            <p:ph type="ctrTitle" hasCustomPrompt="1"/>
            <p:custDataLst>
              <p:tags r:id="rId1"/>
            </p:custDataLst>
          </p:nvPr>
        </p:nvSpPr>
        <p:spPr bwMode="auto">
          <a:xfrm>
            <a:off x="3561347" y="1593000"/>
            <a:ext cx="5303541" cy="1101329"/>
          </a:xfrm>
          <a:prstGeom prst="rect">
            <a:avLst/>
          </a:prstGeom>
          <a:noFill/>
          <a:ln>
            <a:miter lim="800000"/>
            <a:headEnd/>
            <a:tailEnd/>
          </a:ln>
        </p:spPr>
        <p:txBody>
          <a:bodyPr lIns="91418" tIns="45710" rIns="91418" bIns="45710" anchor="b">
            <a:noAutofit/>
          </a:bodyPr>
          <a:lstStyle>
            <a:lvl1pPr>
              <a:defRPr sz="2400">
                <a:latin typeface="Georgia" panose="02040502050405020303" pitchFamily="18" charset="0"/>
                <a:cs typeface="Calibri"/>
              </a:defRPr>
            </a:lvl1pPr>
          </a:lstStyle>
          <a:p>
            <a:r>
              <a:rPr lang="en-US" dirty="0"/>
              <a:t>Click to add presentation title</a:t>
            </a:r>
          </a:p>
        </p:txBody>
      </p:sp>
      <p:sp>
        <p:nvSpPr>
          <p:cNvPr id="6" name="Faculty Name"/>
          <p:cNvSpPr>
            <a:spLocks noGrp="1" noChangeArrowheads="1"/>
          </p:cNvSpPr>
          <p:nvPr>
            <p:ph type="subTitle" idx="1" hasCustomPrompt="1"/>
            <p:custDataLst>
              <p:tags r:id="rId2"/>
            </p:custDataLst>
          </p:nvPr>
        </p:nvSpPr>
        <p:spPr bwMode="auto">
          <a:xfrm>
            <a:off x="2566217" y="2887619"/>
            <a:ext cx="4869633" cy="1070928"/>
          </a:xfrm>
          <a:prstGeom prst="rect">
            <a:avLst/>
          </a:prstGeom>
          <a:noFill/>
          <a:ln>
            <a:noFill/>
            <a:miter lim="800000"/>
            <a:headEnd/>
            <a:tailEnd/>
          </a:ln>
        </p:spPr>
        <p:txBody>
          <a:bodyPr lIns="91429" tIns="45715" rIns="91429" bIns="45715">
            <a:noAutofit/>
          </a:bodyPr>
          <a:lstStyle>
            <a:lvl1pPr marL="0" indent="0" algn="r">
              <a:spcBef>
                <a:spcPct val="0"/>
              </a:spcBef>
              <a:buFont typeface="Wingdings" pitchFamily="-84" charset="2"/>
              <a:buNone/>
              <a:defRPr sz="1800" baseline="0">
                <a:solidFill>
                  <a:srgbClr val="FFE0B3"/>
                </a:solidFill>
                <a:latin typeface="Georgia" panose="02040502050405020303" pitchFamily="18" charset="0"/>
                <a:cs typeface="Calibri"/>
              </a:defRPr>
            </a:lvl1pPr>
          </a:lstStyle>
          <a:p>
            <a:r>
              <a:rPr lang="en-US" dirty="0"/>
              <a:t>Click to add faculty name</a:t>
            </a:r>
          </a:p>
        </p:txBody>
      </p:sp>
      <p:sp>
        <p:nvSpPr>
          <p:cNvPr id="7" name="Faculty Photo"/>
          <p:cNvSpPr>
            <a:spLocks noGrp="1"/>
          </p:cNvSpPr>
          <p:nvPr>
            <p:ph type="pic" sz="quarter" idx="11" hasCustomPrompt="1"/>
          </p:nvPr>
        </p:nvSpPr>
        <p:spPr>
          <a:xfrm>
            <a:off x="7493288" y="2887619"/>
            <a:ext cx="1371600" cy="1371600"/>
          </a:xfrm>
          <a:prstGeom prst="rect">
            <a:avLst/>
          </a:prstGeom>
          <a:ln w="12700" cap="flat" cmpd="sng" algn="ctr">
            <a:solidFill>
              <a:srgbClr val="6CACE4">
                <a:alpha val="30000"/>
              </a:srgbClr>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dirty="0"/>
              <a:t>Drag image to placeholder or click icon to add</a:t>
            </a:r>
          </a:p>
        </p:txBody>
      </p:sp>
      <p:sp>
        <p:nvSpPr>
          <p:cNvPr id="14" name="Copyright">
            <a:extLst>
              <a:ext uri="{FF2B5EF4-FFF2-40B4-BE49-F238E27FC236}">
                <a16:creationId xmlns:a16="http://schemas.microsoft.com/office/drawing/2014/main" id="{365E64C5-BBD3-8949-A94D-C405E77BA4F2}"/>
              </a:ext>
            </a:extLst>
          </p:cNvPr>
          <p:cNvSpPr/>
          <p:nvPr userDrawn="1"/>
        </p:nvSpPr>
        <p:spPr>
          <a:xfrm>
            <a:off x="1655239" y="4712813"/>
            <a:ext cx="5833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alpha val="25000"/>
                  </a:srgbClr>
                </a:solidFill>
                <a:effectLst/>
                <a:uLnTx/>
                <a:uFillTx/>
                <a:latin typeface="+mj-lt"/>
                <a:ea typeface="+mn-ea"/>
              </a:rPr>
              <a:t>The material in this video is subject to the copyright of the owners of the material and is being provided for educational purposes under rules of fair use for registered students in this course only. No additional copies of the copyrighted work may be made or distributed.</a:t>
            </a:r>
          </a:p>
        </p:txBody>
      </p:sp>
      <p:cxnSp>
        <p:nvCxnSpPr>
          <p:cNvPr id="13" name="Rule">
            <a:extLst>
              <a:ext uri="{FF2B5EF4-FFF2-40B4-BE49-F238E27FC236}">
                <a16:creationId xmlns:a16="http://schemas.microsoft.com/office/drawing/2014/main" id="{77EA13D3-A16B-DD46-A5F9-A95655B9B3C9}"/>
              </a:ext>
              <a:ext uri="{C183D7F6-B498-43B3-948B-1728B52AA6E4}">
                <adec:decorative xmlns:adec="http://schemas.microsoft.com/office/drawing/2017/decorative" val="1"/>
              </a:ext>
            </a:extLst>
          </p:cNvPr>
          <p:cNvCxnSpPr>
            <a:cxnSpLocks noChangeShapeType="1"/>
          </p:cNvCxnSpPr>
          <p:nvPr userDrawn="1"/>
        </p:nvCxnSpPr>
        <p:spPr bwMode="auto">
          <a:xfrm>
            <a:off x="3561347" y="2800451"/>
            <a:ext cx="5303541" cy="0"/>
          </a:xfrm>
          <a:prstGeom prst="line">
            <a:avLst/>
          </a:prstGeom>
          <a:noFill/>
          <a:ln w="9525">
            <a:solidFill>
              <a:srgbClr val="418EDF">
                <a:alpha val="30000"/>
              </a:srgbClr>
            </a:solidFill>
            <a:round/>
            <a:headEnd type="none" w="sm" len="sm"/>
            <a:tailEnd type="none" w="sm" len="sm"/>
          </a:ln>
        </p:spPr>
      </p:cxnSp>
      <p:sp>
        <p:nvSpPr>
          <p:cNvPr id="2" name="Slide Number">
            <a:extLst>
              <a:ext uri="{FF2B5EF4-FFF2-40B4-BE49-F238E27FC236}">
                <a16:creationId xmlns:a16="http://schemas.microsoft.com/office/drawing/2014/main" id="{121299DB-AEF3-5F4A-AB50-7091CB3CC2C6}"/>
              </a:ext>
            </a:extLst>
          </p:cNvPr>
          <p:cNvSpPr>
            <a:spLocks noGrp="1"/>
          </p:cNvSpPr>
          <p:nvPr>
            <p:ph type="sldNum" sz="quarter" idx="12"/>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23231644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for 2-3-4 speakers">
    <p:bg>
      <p:bgPr>
        <a:solidFill>
          <a:srgbClr val="062D72"/>
        </a:solidFill>
        <a:effectLst/>
      </p:bgPr>
    </p:bg>
    <p:spTree>
      <p:nvGrpSpPr>
        <p:cNvPr id="1" name=""/>
        <p:cNvGrpSpPr/>
        <p:nvPr/>
      </p:nvGrpSpPr>
      <p:grpSpPr>
        <a:xfrm>
          <a:off x="0" y="0"/>
          <a:ext cx="0" cy="0"/>
          <a:chOff x="0" y="0"/>
          <a:chExt cx="0" cy="0"/>
        </a:xfrm>
      </p:grpSpPr>
      <p:pic>
        <p:nvPicPr>
          <p:cNvPr id="12" name="JHSPH Torch">
            <a:extLst>
              <a:ext uri="{FF2B5EF4-FFF2-40B4-BE49-F238E27FC236}">
                <a16:creationId xmlns:a16="http://schemas.microsoft.com/office/drawing/2014/main" id="{090F78FE-4F9C-1648-A329-20068F9D39E5}"/>
              </a:ext>
              <a:ext uri="{C183D7F6-B498-43B3-948B-1728B52AA6E4}">
                <adec:decorative xmlns:adec="http://schemas.microsoft.com/office/drawing/2017/decorative" val="1"/>
              </a:ext>
            </a:extLst>
          </p:cNvPr>
          <p:cNvPicPr>
            <a:picLocks noChangeAspect="1"/>
          </p:cNvPicPr>
          <p:nvPr userDrawn="1"/>
        </p:nvPicPr>
        <p:blipFill>
          <a:blip r:embed="rId3">
            <a:lum bright="6000" contrast="9000"/>
          </a:blip>
          <a:stretch>
            <a:fillRect/>
          </a:stretch>
        </p:blipFill>
        <p:spPr>
          <a:xfrm>
            <a:off x="0" y="170643"/>
            <a:ext cx="3561347" cy="4972857"/>
          </a:xfrm>
          <a:prstGeom prst="rect">
            <a:avLst/>
          </a:prstGeom>
        </p:spPr>
      </p:pic>
      <p:pic>
        <p:nvPicPr>
          <p:cNvPr id="15" name="JHSPH Logo" descr="Johns Hopkins Bloomberg School of Public Health logo—shield with torch and name.">
            <a:extLst>
              <a:ext uri="{FF2B5EF4-FFF2-40B4-BE49-F238E27FC236}">
                <a16:creationId xmlns:a16="http://schemas.microsoft.com/office/drawing/2014/main" id="{37FA446E-D53D-6D45-99E8-06AF286630AF}"/>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0" y="1253511"/>
            <a:ext cx="1947672" cy="1323350"/>
          </a:xfrm>
          <a:prstGeom prst="rect">
            <a:avLst/>
          </a:prstGeom>
        </p:spPr>
      </p:pic>
      <p:sp>
        <p:nvSpPr>
          <p:cNvPr id="10" name="Title"/>
          <p:cNvSpPr>
            <a:spLocks noGrp="1" noChangeArrowheads="1"/>
          </p:cNvSpPr>
          <p:nvPr>
            <p:ph type="ctrTitle" hasCustomPrompt="1"/>
            <p:custDataLst>
              <p:tags r:id="rId1"/>
            </p:custDataLst>
          </p:nvPr>
        </p:nvSpPr>
        <p:spPr bwMode="auto">
          <a:xfrm>
            <a:off x="3561347" y="1593000"/>
            <a:ext cx="5303541" cy="1101329"/>
          </a:xfrm>
          <a:prstGeom prst="rect">
            <a:avLst/>
          </a:prstGeom>
          <a:noFill/>
          <a:ln>
            <a:miter lim="800000"/>
            <a:headEnd/>
            <a:tailEnd/>
          </a:ln>
        </p:spPr>
        <p:txBody>
          <a:bodyPr lIns="91418" tIns="45710" rIns="91418" bIns="45710" anchor="b">
            <a:noAutofit/>
          </a:bodyPr>
          <a:lstStyle>
            <a:lvl1pPr>
              <a:defRPr sz="2400">
                <a:latin typeface="Georgia" panose="02040502050405020303" pitchFamily="18" charset="0"/>
                <a:cs typeface="Calibri"/>
              </a:defRPr>
            </a:lvl1pPr>
          </a:lstStyle>
          <a:p>
            <a:r>
              <a:rPr lang="en-US" dirty="0"/>
              <a:t>Click to add presentation title</a:t>
            </a:r>
          </a:p>
        </p:txBody>
      </p:sp>
      <p:sp>
        <p:nvSpPr>
          <p:cNvPr id="23" name="Faculty Photo">
            <a:extLst>
              <a:ext uri="{FF2B5EF4-FFF2-40B4-BE49-F238E27FC236}">
                <a16:creationId xmlns:a16="http://schemas.microsoft.com/office/drawing/2014/main" id="{6F1E17FC-A7D8-3A41-B489-2C0ED504C3E1}"/>
              </a:ext>
            </a:extLst>
          </p:cNvPr>
          <p:cNvSpPr>
            <a:spLocks noGrp="1"/>
          </p:cNvSpPr>
          <p:nvPr>
            <p:ph type="pic" sz="quarter" idx="23"/>
          </p:nvPr>
        </p:nvSpPr>
        <p:spPr>
          <a:xfrm>
            <a:off x="3643141" y="2889622"/>
            <a:ext cx="1238480" cy="1238480"/>
          </a:xfrm>
          <a:prstGeom prst="rect">
            <a:avLst/>
          </a:prstGeom>
          <a:ln w="12700" cap="flat" cmpd="sng" algn="ctr">
            <a:solidFill>
              <a:srgbClr val="6CACE4">
                <a:alpha val="30000"/>
              </a:srgbClr>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26" name="Text Placeholder 2">
            <a:extLst>
              <a:ext uri="{FF2B5EF4-FFF2-40B4-BE49-F238E27FC236}">
                <a16:creationId xmlns:a16="http://schemas.microsoft.com/office/drawing/2014/main" id="{E56E9B7C-3A86-8741-B0BB-C778988173FE}"/>
              </a:ext>
            </a:extLst>
          </p:cNvPr>
          <p:cNvSpPr>
            <a:spLocks noGrp="1"/>
          </p:cNvSpPr>
          <p:nvPr>
            <p:ph type="body" sz="quarter" idx="26" hasCustomPrompt="1"/>
          </p:nvPr>
        </p:nvSpPr>
        <p:spPr>
          <a:xfrm>
            <a:off x="3650622" y="4212868"/>
            <a:ext cx="1238480" cy="430615"/>
          </a:xfrm>
          <a:prstGeom prst="rect">
            <a:avLst/>
          </a:prstGeom>
          <a:ln>
            <a:noFill/>
          </a:ln>
        </p:spPr>
        <p:txBody>
          <a:bodyPr lIns="0" tIns="0" rIns="0" bIns="0">
            <a:noAutofit/>
          </a:bodyPr>
          <a:lstStyle>
            <a:lvl1pPr marL="0" indent="0" algn="ctr">
              <a:spcBef>
                <a:spcPts val="0"/>
              </a:spcBef>
              <a:buFontTx/>
              <a:buNone/>
              <a:defRPr sz="800">
                <a:solidFill>
                  <a:srgbClr val="FFE0B4"/>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22" name="Faculty Photo">
            <a:extLst>
              <a:ext uri="{FF2B5EF4-FFF2-40B4-BE49-F238E27FC236}">
                <a16:creationId xmlns:a16="http://schemas.microsoft.com/office/drawing/2014/main" id="{AA74C99B-AD3C-AB4D-BC90-95DC437A578A}"/>
              </a:ext>
            </a:extLst>
          </p:cNvPr>
          <p:cNvSpPr>
            <a:spLocks noGrp="1"/>
          </p:cNvSpPr>
          <p:nvPr>
            <p:ph type="pic" sz="quarter" idx="22"/>
          </p:nvPr>
        </p:nvSpPr>
        <p:spPr>
          <a:xfrm>
            <a:off x="4970897" y="2887421"/>
            <a:ext cx="1238480" cy="1238480"/>
          </a:xfrm>
          <a:prstGeom prst="rect">
            <a:avLst/>
          </a:prstGeom>
          <a:ln w="12700" cap="flat" cmpd="sng" algn="ctr">
            <a:solidFill>
              <a:srgbClr val="6CACE4">
                <a:alpha val="30000"/>
              </a:srgbClr>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25" name="Text Placeholder 2">
            <a:extLst>
              <a:ext uri="{FF2B5EF4-FFF2-40B4-BE49-F238E27FC236}">
                <a16:creationId xmlns:a16="http://schemas.microsoft.com/office/drawing/2014/main" id="{0BEC50DC-A764-B545-B204-57089E34AF57}"/>
              </a:ext>
            </a:extLst>
          </p:cNvPr>
          <p:cNvSpPr>
            <a:spLocks noGrp="1"/>
          </p:cNvSpPr>
          <p:nvPr>
            <p:ph type="body" sz="quarter" idx="25" hasCustomPrompt="1"/>
          </p:nvPr>
        </p:nvSpPr>
        <p:spPr>
          <a:xfrm>
            <a:off x="4975884" y="4212868"/>
            <a:ext cx="1238480" cy="430615"/>
          </a:xfrm>
          <a:prstGeom prst="rect">
            <a:avLst/>
          </a:prstGeom>
          <a:ln>
            <a:noFill/>
          </a:ln>
        </p:spPr>
        <p:txBody>
          <a:bodyPr lIns="0" tIns="0" rIns="0" bIns="0">
            <a:noAutofit/>
          </a:bodyPr>
          <a:lstStyle>
            <a:lvl1pPr marL="0" indent="0" algn="ctr">
              <a:spcBef>
                <a:spcPts val="0"/>
              </a:spcBef>
              <a:buFontTx/>
              <a:buNone/>
              <a:defRPr sz="800">
                <a:solidFill>
                  <a:srgbClr val="FFE0B4"/>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20" name="Faculty Photo">
            <a:extLst>
              <a:ext uri="{FF2B5EF4-FFF2-40B4-BE49-F238E27FC236}">
                <a16:creationId xmlns:a16="http://schemas.microsoft.com/office/drawing/2014/main" id="{C5392346-4926-2641-8ACC-E009E70D1CBE}"/>
              </a:ext>
            </a:extLst>
          </p:cNvPr>
          <p:cNvSpPr>
            <a:spLocks noGrp="1"/>
          </p:cNvSpPr>
          <p:nvPr>
            <p:ph type="pic" sz="quarter" idx="21"/>
          </p:nvPr>
        </p:nvSpPr>
        <p:spPr>
          <a:xfrm>
            <a:off x="6298653" y="2887449"/>
            <a:ext cx="1238480" cy="1238480"/>
          </a:xfrm>
          <a:prstGeom prst="rect">
            <a:avLst/>
          </a:prstGeom>
          <a:ln w="12700" cap="flat" cmpd="sng" algn="ctr">
            <a:solidFill>
              <a:srgbClr val="6CACE4">
                <a:alpha val="30000"/>
              </a:srgbClr>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24" name="Text Placeholder 2">
            <a:extLst>
              <a:ext uri="{FF2B5EF4-FFF2-40B4-BE49-F238E27FC236}">
                <a16:creationId xmlns:a16="http://schemas.microsoft.com/office/drawing/2014/main" id="{8254A18E-7A4F-C843-B179-9EAC5F844C79}"/>
              </a:ext>
            </a:extLst>
          </p:cNvPr>
          <p:cNvSpPr>
            <a:spLocks noGrp="1"/>
          </p:cNvSpPr>
          <p:nvPr>
            <p:ph type="body" sz="quarter" idx="24" hasCustomPrompt="1"/>
          </p:nvPr>
        </p:nvSpPr>
        <p:spPr>
          <a:xfrm>
            <a:off x="6301146" y="4212869"/>
            <a:ext cx="1238480" cy="430615"/>
          </a:xfrm>
          <a:prstGeom prst="rect">
            <a:avLst/>
          </a:prstGeom>
          <a:ln>
            <a:noFill/>
          </a:ln>
        </p:spPr>
        <p:txBody>
          <a:bodyPr lIns="0" tIns="0" rIns="0" bIns="0">
            <a:noAutofit/>
          </a:bodyPr>
          <a:lstStyle>
            <a:lvl1pPr marL="0" indent="0" algn="ctr">
              <a:spcBef>
                <a:spcPts val="0"/>
              </a:spcBef>
              <a:buFontTx/>
              <a:buNone/>
              <a:defRPr sz="800">
                <a:solidFill>
                  <a:srgbClr val="FFE0B4"/>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19" name="Faculty Photo">
            <a:extLst>
              <a:ext uri="{FF2B5EF4-FFF2-40B4-BE49-F238E27FC236}">
                <a16:creationId xmlns:a16="http://schemas.microsoft.com/office/drawing/2014/main" id="{C742C1C4-6EB2-8943-B2F4-F32B68587C22}"/>
              </a:ext>
            </a:extLst>
          </p:cNvPr>
          <p:cNvSpPr>
            <a:spLocks noGrp="1"/>
          </p:cNvSpPr>
          <p:nvPr>
            <p:ph type="pic" sz="quarter" idx="11"/>
          </p:nvPr>
        </p:nvSpPr>
        <p:spPr>
          <a:xfrm>
            <a:off x="7626408" y="2887421"/>
            <a:ext cx="1238480" cy="1238480"/>
          </a:xfrm>
          <a:prstGeom prst="rect">
            <a:avLst/>
          </a:prstGeom>
          <a:ln w="12700" cap="flat" cmpd="sng" algn="ctr">
            <a:solidFill>
              <a:srgbClr val="6CACE4">
                <a:alpha val="30000"/>
              </a:srgbClr>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18" name="Text Placeholder 2">
            <a:extLst>
              <a:ext uri="{FF2B5EF4-FFF2-40B4-BE49-F238E27FC236}">
                <a16:creationId xmlns:a16="http://schemas.microsoft.com/office/drawing/2014/main" id="{18DF5D3B-D8C8-8B4C-8BA4-E0D848E0CF5F}"/>
              </a:ext>
            </a:extLst>
          </p:cNvPr>
          <p:cNvSpPr>
            <a:spLocks noGrp="1"/>
          </p:cNvSpPr>
          <p:nvPr>
            <p:ph type="body" sz="quarter" idx="20" hasCustomPrompt="1"/>
          </p:nvPr>
        </p:nvSpPr>
        <p:spPr>
          <a:xfrm>
            <a:off x="7626408" y="4212870"/>
            <a:ext cx="1238480" cy="430615"/>
          </a:xfrm>
          <a:prstGeom prst="rect">
            <a:avLst/>
          </a:prstGeom>
          <a:ln>
            <a:noFill/>
          </a:ln>
        </p:spPr>
        <p:txBody>
          <a:bodyPr lIns="0" tIns="0" rIns="0" bIns="0">
            <a:noAutofit/>
          </a:bodyPr>
          <a:lstStyle>
            <a:lvl1pPr marL="0" indent="0" algn="ctr">
              <a:spcBef>
                <a:spcPts val="0"/>
              </a:spcBef>
              <a:buFontTx/>
              <a:buNone/>
              <a:defRPr sz="800">
                <a:solidFill>
                  <a:srgbClr val="FFE0B4"/>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21" name="Copyright">
            <a:extLst>
              <a:ext uri="{FF2B5EF4-FFF2-40B4-BE49-F238E27FC236}">
                <a16:creationId xmlns:a16="http://schemas.microsoft.com/office/drawing/2014/main" id="{E0978AC2-BD22-0344-BDB7-A71381135A41}"/>
              </a:ext>
            </a:extLst>
          </p:cNvPr>
          <p:cNvSpPr/>
          <p:nvPr userDrawn="1"/>
        </p:nvSpPr>
        <p:spPr>
          <a:xfrm>
            <a:off x="1655239" y="4712813"/>
            <a:ext cx="5833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alpha val="25000"/>
                  </a:srgbClr>
                </a:solidFill>
                <a:effectLst/>
                <a:uLnTx/>
                <a:uFillTx/>
                <a:latin typeface="+mj-lt"/>
                <a:ea typeface="+mn-ea"/>
              </a:rPr>
              <a:t>The material in this video is subject to the copyright of the owners of the material and is being provided for educational purposes under rules of fair use for registered students in this course only. No additional copies of the copyrighted work may be made or distributed.</a:t>
            </a:r>
          </a:p>
        </p:txBody>
      </p:sp>
      <p:cxnSp>
        <p:nvCxnSpPr>
          <p:cNvPr id="9" name="Rule">
            <a:extLst>
              <a:ext uri="{C183D7F6-B498-43B3-948B-1728B52AA6E4}">
                <adec:decorative xmlns:adec="http://schemas.microsoft.com/office/drawing/2017/decorative" val="1"/>
              </a:ext>
            </a:extLst>
          </p:cNvPr>
          <p:cNvCxnSpPr>
            <a:cxnSpLocks noChangeShapeType="1"/>
          </p:cNvCxnSpPr>
          <p:nvPr userDrawn="1"/>
        </p:nvCxnSpPr>
        <p:spPr bwMode="auto">
          <a:xfrm>
            <a:off x="3561347" y="2800451"/>
            <a:ext cx="5303541" cy="0"/>
          </a:xfrm>
          <a:prstGeom prst="line">
            <a:avLst/>
          </a:prstGeom>
          <a:noFill/>
          <a:ln w="9525">
            <a:solidFill>
              <a:srgbClr val="418EDF">
                <a:alpha val="30000"/>
              </a:srgbClr>
            </a:solidFill>
            <a:round/>
            <a:headEnd type="none" w="sm" len="sm"/>
            <a:tailEnd type="none" w="sm" len="sm"/>
          </a:ln>
        </p:spPr>
      </p:cxnSp>
      <p:sp>
        <p:nvSpPr>
          <p:cNvPr id="3" name="Slide Number">
            <a:extLst>
              <a:ext uri="{FF2B5EF4-FFF2-40B4-BE49-F238E27FC236}">
                <a16:creationId xmlns:a16="http://schemas.microsoft.com/office/drawing/2014/main" id="{4FBBC852-6DB3-6347-94AE-DB6FE1FFCADB}"/>
              </a:ext>
            </a:extLst>
          </p:cNvPr>
          <p:cNvSpPr>
            <a:spLocks noGrp="1"/>
          </p:cNvSpPr>
          <p:nvPr>
            <p:ph type="sldNum" sz="quarter" idx="27"/>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7365107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for 2-3-4 speakers with logos">
    <p:bg>
      <p:bgPr>
        <a:solidFill>
          <a:srgbClr val="062D72"/>
        </a:solidFill>
        <a:effectLst/>
      </p:bgPr>
    </p:bg>
    <p:spTree>
      <p:nvGrpSpPr>
        <p:cNvPr id="1" name=""/>
        <p:cNvGrpSpPr/>
        <p:nvPr/>
      </p:nvGrpSpPr>
      <p:grpSpPr>
        <a:xfrm>
          <a:off x="0" y="0"/>
          <a:ext cx="0" cy="0"/>
          <a:chOff x="0" y="0"/>
          <a:chExt cx="0" cy="0"/>
        </a:xfrm>
      </p:grpSpPr>
      <p:pic>
        <p:nvPicPr>
          <p:cNvPr id="12" name="JHSPH Torch">
            <a:extLst>
              <a:ext uri="{FF2B5EF4-FFF2-40B4-BE49-F238E27FC236}">
                <a16:creationId xmlns:a16="http://schemas.microsoft.com/office/drawing/2014/main" id="{090F78FE-4F9C-1648-A329-20068F9D39E5}"/>
              </a:ext>
              <a:ext uri="{C183D7F6-B498-43B3-948B-1728B52AA6E4}">
                <adec:decorative xmlns:adec="http://schemas.microsoft.com/office/drawing/2017/decorative" val="1"/>
              </a:ext>
            </a:extLst>
          </p:cNvPr>
          <p:cNvPicPr>
            <a:picLocks noChangeAspect="1"/>
          </p:cNvPicPr>
          <p:nvPr userDrawn="1"/>
        </p:nvPicPr>
        <p:blipFill>
          <a:blip r:embed="rId3">
            <a:lum bright="6000" contrast="9000"/>
          </a:blip>
          <a:stretch>
            <a:fillRect/>
          </a:stretch>
        </p:blipFill>
        <p:spPr>
          <a:xfrm>
            <a:off x="0" y="170643"/>
            <a:ext cx="3561347" cy="4972857"/>
          </a:xfrm>
          <a:prstGeom prst="rect">
            <a:avLst/>
          </a:prstGeom>
        </p:spPr>
      </p:pic>
      <p:pic>
        <p:nvPicPr>
          <p:cNvPr id="15" name="JHSPH Logo" descr="Johns Hopkins Bloomberg School of Public Health logo—shield with torch and name.">
            <a:extLst>
              <a:ext uri="{FF2B5EF4-FFF2-40B4-BE49-F238E27FC236}">
                <a16:creationId xmlns:a16="http://schemas.microsoft.com/office/drawing/2014/main" id="{37FA446E-D53D-6D45-99E8-06AF286630AF}"/>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0" y="1253511"/>
            <a:ext cx="1947672" cy="1323350"/>
          </a:xfrm>
          <a:prstGeom prst="rect">
            <a:avLst/>
          </a:prstGeom>
        </p:spPr>
      </p:pic>
      <p:sp>
        <p:nvSpPr>
          <p:cNvPr id="28" name="Additional Logo">
            <a:extLst>
              <a:ext uri="{FF2B5EF4-FFF2-40B4-BE49-F238E27FC236}">
                <a16:creationId xmlns:a16="http://schemas.microsoft.com/office/drawing/2014/main" id="{120CEE6F-B78B-BE40-BE0D-F85CD06B580B}"/>
              </a:ext>
            </a:extLst>
          </p:cNvPr>
          <p:cNvSpPr>
            <a:spLocks noGrp="1"/>
          </p:cNvSpPr>
          <p:nvPr>
            <p:ph type="pic" sz="quarter" idx="16"/>
          </p:nvPr>
        </p:nvSpPr>
        <p:spPr>
          <a:xfrm>
            <a:off x="3999945" y="169863"/>
            <a:ext cx="1371600" cy="1246187"/>
          </a:xfrm>
          <a:prstGeom prst="rect">
            <a:avLst/>
          </a:prstGeom>
        </p:spPr>
        <p:txBody>
          <a:bodyPr/>
          <a:lstStyle>
            <a:lvl1pPr marL="0" indent="0">
              <a:buFontTx/>
              <a:buNone/>
              <a:defRPr>
                <a:solidFill>
                  <a:schemeClr val="bg1"/>
                </a:solidFill>
              </a:defRPr>
            </a:lvl1pPr>
          </a:lstStyle>
          <a:p>
            <a:r>
              <a:rPr lang="en-US"/>
              <a:t>Click icon to add picture</a:t>
            </a:r>
            <a:endParaRPr lang="en-US" dirty="0"/>
          </a:p>
        </p:txBody>
      </p:sp>
      <p:sp>
        <p:nvSpPr>
          <p:cNvPr id="27" name="Additional Logo">
            <a:extLst>
              <a:ext uri="{FF2B5EF4-FFF2-40B4-BE49-F238E27FC236}">
                <a16:creationId xmlns:a16="http://schemas.microsoft.com/office/drawing/2014/main" id="{7D8962F0-B81A-D143-BF04-8054A2AABB98}"/>
              </a:ext>
            </a:extLst>
          </p:cNvPr>
          <p:cNvSpPr>
            <a:spLocks noGrp="1"/>
          </p:cNvSpPr>
          <p:nvPr>
            <p:ph type="pic" sz="quarter" idx="15"/>
          </p:nvPr>
        </p:nvSpPr>
        <p:spPr>
          <a:xfrm>
            <a:off x="5746616" y="169863"/>
            <a:ext cx="1371600" cy="1246187"/>
          </a:xfrm>
          <a:prstGeom prst="rect">
            <a:avLst/>
          </a:prstGeom>
        </p:spPr>
        <p:txBody>
          <a:bodyPr/>
          <a:lstStyle>
            <a:lvl1pPr marL="0" indent="0">
              <a:buFontTx/>
              <a:buNone/>
              <a:defRPr>
                <a:solidFill>
                  <a:schemeClr val="bg1"/>
                </a:solidFill>
              </a:defRPr>
            </a:lvl1pPr>
          </a:lstStyle>
          <a:p>
            <a:r>
              <a:rPr lang="en-US"/>
              <a:t>Click icon to add picture</a:t>
            </a:r>
            <a:endParaRPr lang="en-US" dirty="0"/>
          </a:p>
        </p:txBody>
      </p:sp>
      <p:sp>
        <p:nvSpPr>
          <p:cNvPr id="16" name="Additional Logo">
            <a:extLst>
              <a:ext uri="{FF2B5EF4-FFF2-40B4-BE49-F238E27FC236}">
                <a16:creationId xmlns:a16="http://schemas.microsoft.com/office/drawing/2014/main" id="{36B09C78-C18D-2142-9364-A32AD46D4205}"/>
              </a:ext>
            </a:extLst>
          </p:cNvPr>
          <p:cNvSpPr>
            <a:spLocks noGrp="1"/>
          </p:cNvSpPr>
          <p:nvPr>
            <p:ph type="pic" sz="quarter" idx="14"/>
          </p:nvPr>
        </p:nvSpPr>
        <p:spPr>
          <a:xfrm>
            <a:off x="7493288" y="169863"/>
            <a:ext cx="1371600" cy="1246187"/>
          </a:xfrm>
          <a:prstGeom prst="rect">
            <a:avLst/>
          </a:prstGeom>
        </p:spPr>
        <p:txBody>
          <a:bodyPr/>
          <a:lstStyle>
            <a:lvl1pPr marL="0" indent="0">
              <a:buFontTx/>
              <a:buNone/>
              <a:defRPr>
                <a:solidFill>
                  <a:schemeClr val="bg1"/>
                </a:solidFill>
              </a:defRPr>
            </a:lvl1pPr>
          </a:lstStyle>
          <a:p>
            <a:r>
              <a:rPr lang="en-US"/>
              <a:t>Click icon to add picture</a:t>
            </a:r>
            <a:endParaRPr lang="en-US" dirty="0"/>
          </a:p>
        </p:txBody>
      </p:sp>
      <p:sp>
        <p:nvSpPr>
          <p:cNvPr id="10" name="Title"/>
          <p:cNvSpPr>
            <a:spLocks noGrp="1" noChangeArrowheads="1"/>
          </p:cNvSpPr>
          <p:nvPr>
            <p:ph type="ctrTitle" hasCustomPrompt="1"/>
            <p:custDataLst>
              <p:tags r:id="rId1"/>
            </p:custDataLst>
          </p:nvPr>
        </p:nvSpPr>
        <p:spPr bwMode="auto">
          <a:xfrm>
            <a:off x="3561347" y="1593000"/>
            <a:ext cx="5303541" cy="1101329"/>
          </a:xfrm>
          <a:prstGeom prst="rect">
            <a:avLst/>
          </a:prstGeom>
          <a:noFill/>
          <a:ln>
            <a:miter lim="800000"/>
            <a:headEnd/>
            <a:tailEnd/>
          </a:ln>
        </p:spPr>
        <p:txBody>
          <a:bodyPr lIns="91418" tIns="45710" rIns="91418" bIns="45710" anchor="b">
            <a:noAutofit/>
          </a:bodyPr>
          <a:lstStyle>
            <a:lvl1pPr>
              <a:defRPr sz="2400">
                <a:latin typeface="Georgia" panose="02040502050405020303" pitchFamily="18" charset="0"/>
                <a:cs typeface="Calibri"/>
              </a:defRPr>
            </a:lvl1pPr>
          </a:lstStyle>
          <a:p>
            <a:r>
              <a:rPr lang="en-US" dirty="0"/>
              <a:t>Click to add presentation title</a:t>
            </a:r>
          </a:p>
        </p:txBody>
      </p:sp>
      <p:sp>
        <p:nvSpPr>
          <p:cNvPr id="23" name="Faculty Photo">
            <a:extLst>
              <a:ext uri="{FF2B5EF4-FFF2-40B4-BE49-F238E27FC236}">
                <a16:creationId xmlns:a16="http://schemas.microsoft.com/office/drawing/2014/main" id="{6F1E17FC-A7D8-3A41-B489-2C0ED504C3E1}"/>
              </a:ext>
            </a:extLst>
          </p:cNvPr>
          <p:cNvSpPr>
            <a:spLocks noGrp="1"/>
          </p:cNvSpPr>
          <p:nvPr>
            <p:ph type="pic" sz="quarter" idx="23"/>
          </p:nvPr>
        </p:nvSpPr>
        <p:spPr>
          <a:xfrm>
            <a:off x="3643141" y="2889622"/>
            <a:ext cx="1238480" cy="1238480"/>
          </a:xfrm>
          <a:prstGeom prst="rect">
            <a:avLst/>
          </a:prstGeom>
          <a:ln w="12700" cap="flat" cmpd="sng" algn="ctr">
            <a:solidFill>
              <a:srgbClr val="6CACE4">
                <a:alpha val="30000"/>
              </a:srgbClr>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26" name="Text Placeholder 2">
            <a:extLst>
              <a:ext uri="{FF2B5EF4-FFF2-40B4-BE49-F238E27FC236}">
                <a16:creationId xmlns:a16="http://schemas.microsoft.com/office/drawing/2014/main" id="{E56E9B7C-3A86-8741-B0BB-C778988173FE}"/>
              </a:ext>
            </a:extLst>
          </p:cNvPr>
          <p:cNvSpPr>
            <a:spLocks noGrp="1"/>
          </p:cNvSpPr>
          <p:nvPr>
            <p:ph type="body" sz="quarter" idx="26" hasCustomPrompt="1"/>
          </p:nvPr>
        </p:nvSpPr>
        <p:spPr>
          <a:xfrm>
            <a:off x="3650622" y="4212868"/>
            <a:ext cx="1238480" cy="430615"/>
          </a:xfrm>
          <a:prstGeom prst="rect">
            <a:avLst/>
          </a:prstGeom>
          <a:ln>
            <a:noFill/>
          </a:ln>
        </p:spPr>
        <p:txBody>
          <a:bodyPr lIns="0" tIns="0" rIns="0" bIns="0">
            <a:noAutofit/>
          </a:bodyPr>
          <a:lstStyle>
            <a:lvl1pPr marL="0" indent="0" algn="ctr">
              <a:spcBef>
                <a:spcPts val="0"/>
              </a:spcBef>
              <a:buFontTx/>
              <a:buNone/>
              <a:defRPr sz="800">
                <a:solidFill>
                  <a:srgbClr val="FFE0B4"/>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22" name="Faculty Photo">
            <a:extLst>
              <a:ext uri="{FF2B5EF4-FFF2-40B4-BE49-F238E27FC236}">
                <a16:creationId xmlns:a16="http://schemas.microsoft.com/office/drawing/2014/main" id="{AA74C99B-AD3C-AB4D-BC90-95DC437A578A}"/>
              </a:ext>
            </a:extLst>
          </p:cNvPr>
          <p:cNvSpPr>
            <a:spLocks noGrp="1"/>
          </p:cNvSpPr>
          <p:nvPr>
            <p:ph type="pic" sz="quarter" idx="22"/>
          </p:nvPr>
        </p:nvSpPr>
        <p:spPr>
          <a:xfrm>
            <a:off x="4970897" y="2887421"/>
            <a:ext cx="1238480" cy="1238480"/>
          </a:xfrm>
          <a:prstGeom prst="rect">
            <a:avLst/>
          </a:prstGeom>
          <a:ln w="12700" cap="flat" cmpd="sng" algn="ctr">
            <a:solidFill>
              <a:srgbClr val="6CACE4">
                <a:alpha val="30000"/>
              </a:srgbClr>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25" name="Text Placeholder 2">
            <a:extLst>
              <a:ext uri="{FF2B5EF4-FFF2-40B4-BE49-F238E27FC236}">
                <a16:creationId xmlns:a16="http://schemas.microsoft.com/office/drawing/2014/main" id="{0BEC50DC-A764-B545-B204-57089E34AF57}"/>
              </a:ext>
            </a:extLst>
          </p:cNvPr>
          <p:cNvSpPr>
            <a:spLocks noGrp="1"/>
          </p:cNvSpPr>
          <p:nvPr>
            <p:ph type="body" sz="quarter" idx="25" hasCustomPrompt="1"/>
          </p:nvPr>
        </p:nvSpPr>
        <p:spPr>
          <a:xfrm>
            <a:off x="4975884" y="4212868"/>
            <a:ext cx="1238480" cy="430615"/>
          </a:xfrm>
          <a:prstGeom prst="rect">
            <a:avLst/>
          </a:prstGeom>
          <a:ln>
            <a:noFill/>
          </a:ln>
        </p:spPr>
        <p:txBody>
          <a:bodyPr lIns="0" tIns="0" rIns="0" bIns="0">
            <a:noAutofit/>
          </a:bodyPr>
          <a:lstStyle>
            <a:lvl1pPr marL="0" indent="0" algn="ctr">
              <a:spcBef>
                <a:spcPts val="0"/>
              </a:spcBef>
              <a:buFontTx/>
              <a:buNone/>
              <a:defRPr sz="800">
                <a:solidFill>
                  <a:srgbClr val="FFE0B4"/>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20" name="Faculty Photo">
            <a:extLst>
              <a:ext uri="{FF2B5EF4-FFF2-40B4-BE49-F238E27FC236}">
                <a16:creationId xmlns:a16="http://schemas.microsoft.com/office/drawing/2014/main" id="{C5392346-4926-2641-8ACC-E009E70D1CBE}"/>
              </a:ext>
            </a:extLst>
          </p:cNvPr>
          <p:cNvSpPr>
            <a:spLocks noGrp="1"/>
          </p:cNvSpPr>
          <p:nvPr>
            <p:ph type="pic" sz="quarter" idx="21"/>
          </p:nvPr>
        </p:nvSpPr>
        <p:spPr>
          <a:xfrm>
            <a:off x="6298653" y="2887449"/>
            <a:ext cx="1238480" cy="1238480"/>
          </a:xfrm>
          <a:prstGeom prst="rect">
            <a:avLst/>
          </a:prstGeom>
          <a:ln w="12700" cap="flat" cmpd="sng" algn="ctr">
            <a:solidFill>
              <a:srgbClr val="6CACE4">
                <a:alpha val="30000"/>
              </a:srgbClr>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24" name="Text Placeholder 2">
            <a:extLst>
              <a:ext uri="{FF2B5EF4-FFF2-40B4-BE49-F238E27FC236}">
                <a16:creationId xmlns:a16="http://schemas.microsoft.com/office/drawing/2014/main" id="{8254A18E-7A4F-C843-B179-9EAC5F844C79}"/>
              </a:ext>
            </a:extLst>
          </p:cNvPr>
          <p:cNvSpPr>
            <a:spLocks noGrp="1"/>
          </p:cNvSpPr>
          <p:nvPr>
            <p:ph type="body" sz="quarter" idx="24" hasCustomPrompt="1"/>
          </p:nvPr>
        </p:nvSpPr>
        <p:spPr>
          <a:xfrm>
            <a:off x="6301146" y="4212869"/>
            <a:ext cx="1238480" cy="430615"/>
          </a:xfrm>
          <a:prstGeom prst="rect">
            <a:avLst/>
          </a:prstGeom>
          <a:ln>
            <a:noFill/>
          </a:ln>
        </p:spPr>
        <p:txBody>
          <a:bodyPr lIns="0" tIns="0" rIns="0" bIns="0">
            <a:noAutofit/>
          </a:bodyPr>
          <a:lstStyle>
            <a:lvl1pPr marL="0" indent="0" algn="ctr">
              <a:spcBef>
                <a:spcPts val="0"/>
              </a:spcBef>
              <a:buFontTx/>
              <a:buNone/>
              <a:defRPr sz="800">
                <a:solidFill>
                  <a:srgbClr val="FFE0B4"/>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19" name="Faculty Photo">
            <a:extLst>
              <a:ext uri="{FF2B5EF4-FFF2-40B4-BE49-F238E27FC236}">
                <a16:creationId xmlns:a16="http://schemas.microsoft.com/office/drawing/2014/main" id="{C742C1C4-6EB2-8943-B2F4-F32B68587C22}"/>
              </a:ext>
            </a:extLst>
          </p:cNvPr>
          <p:cNvSpPr>
            <a:spLocks noGrp="1"/>
          </p:cNvSpPr>
          <p:nvPr>
            <p:ph type="pic" sz="quarter" idx="11"/>
          </p:nvPr>
        </p:nvSpPr>
        <p:spPr>
          <a:xfrm>
            <a:off x="7626408" y="2887421"/>
            <a:ext cx="1238480" cy="1238480"/>
          </a:xfrm>
          <a:prstGeom prst="rect">
            <a:avLst/>
          </a:prstGeom>
          <a:ln w="12700" cap="flat" cmpd="sng" algn="ctr">
            <a:solidFill>
              <a:srgbClr val="6CACE4">
                <a:alpha val="30000"/>
              </a:srgbClr>
            </a:solidFill>
            <a:prstDash val="solid"/>
            <a:miter lim="800000"/>
            <a:headEnd type="none" w="med" len="med"/>
            <a:tailEnd type="none" w="med" len="med"/>
          </a:ln>
        </p:spPr>
        <p:txBody>
          <a:bodyPr/>
          <a:lstStyle>
            <a:lvl1pPr>
              <a:buNone/>
              <a:defRPr sz="1400">
                <a:solidFill>
                  <a:srgbClr val="FFFFFF"/>
                </a:solidFill>
                <a:latin typeface="+mj-lt"/>
                <a:cs typeface="Arial"/>
              </a:defRPr>
            </a:lvl1pPr>
          </a:lstStyle>
          <a:p>
            <a:r>
              <a:rPr lang="en-US"/>
              <a:t>Click icon to add picture</a:t>
            </a:r>
            <a:endParaRPr lang="en-US" dirty="0"/>
          </a:p>
        </p:txBody>
      </p:sp>
      <p:sp>
        <p:nvSpPr>
          <p:cNvPr id="18" name="Text Placeholder 2">
            <a:extLst>
              <a:ext uri="{FF2B5EF4-FFF2-40B4-BE49-F238E27FC236}">
                <a16:creationId xmlns:a16="http://schemas.microsoft.com/office/drawing/2014/main" id="{18DF5D3B-D8C8-8B4C-8BA4-E0D848E0CF5F}"/>
              </a:ext>
            </a:extLst>
          </p:cNvPr>
          <p:cNvSpPr>
            <a:spLocks noGrp="1"/>
          </p:cNvSpPr>
          <p:nvPr>
            <p:ph type="body" sz="quarter" idx="20" hasCustomPrompt="1"/>
          </p:nvPr>
        </p:nvSpPr>
        <p:spPr>
          <a:xfrm>
            <a:off x="7626408" y="4212870"/>
            <a:ext cx="1238480" cy="430615"/>
          </a:xfrm>
          <a:prstGeom prst="rect">
            <a:avLst/>
          </a:prstGeom>
          <a:ln>
            <a:noFill/>
          </a:ln>
        </p:spPr>
        <p:txBody>
          <a:bodyPr lIns="0" tIns="0" rIns="0" bIns="0">
            <a:noAutofit/>
          </a:bodyPr>
          <a:lstStyle>
            <a:lvl1pPr marL="0" indent="0" algn="ctr">
              <a:spcBef>
                <a:spcPts val="0"/>
              </a:spcBef>
              <a:buFontTx/>
              <a:buNone/>
              <a:defRPr sz="800">
                <a:solidFill>
                  <a:srgbClr val="FFE0B4"/>
                </a:solidFill>
                <a:latin typeface="Georgia" panose="02040502050405020303" pitchFamily="18" charset="0"/>
              </a:defRPr>
            </a:lvl1pPr>
            <a:lvl2pPr marL="282765" indent="0">
              <a:buFontTx/>
              <a:buNone/>
              <a:defRPr sz="1600">
                <a:solidFill>
                  <a:srgbClr val="FFE0B4"/>
                </a:solidFill>
                <a:latin typeface="Georgia" panose="02040502050405020303" pitchFamily="18" charset="0"/>
              </a:defRPr>
            </a:lvl2pPr>
            <a:lvl3pPr marL="566928" indent="0">
              <a:buFontTx/>
              <a:buNone/>
              <a:defRPr sz="1600">
                <a:solidFill>
                  <a:srgbClr val="FFE0B4"/>
                </a:solidFill>
                <a:latin typeface="Georgia" panose="02040502050405020303" pitchFamily="18" charset="0"/>
              </a:defRPr>
            </a:lvl3pPr>
            <a:lvl4pPr marL="1371600" indent="0">
              <a:buFontTx/>
              <a:buNone/>
              <a:defRPr sz="1600">
                <a:solidFill>
                  <a:srgbClr val="FFE0B4"/>
                </a:solidFill>
                <a:latin typeface="Georgia" panose="02040502050405020303" pitchFamily="18" charset="0"/>
              </a:defRPr>
            </a:lvl4pPr>
            <a:lvl5pPr marL="1828800" indent="0">
              <a:buFontTx/>
              <a:buNone/>
              <a:defRPr sz="1600">
                <a:solidFill>
                  <a:srgbClr val="FFE0B4"/>
                </a:solidFill>
                <a:latin typeface="Georgia" panose="02040502050405020303" pitchFamily="18" charset="0"/>
              </a:defRPr>
            </a:lvl5pPr>
          </a:lstStyle>
          <a:p>
            <a:pPr lvl="0"/>
            <a:r>
              <a:rPr lang="en-US" dirty="0"/>
              <a:t>Click to add faculty name</a:t>
            </a:r>
          </a:p>
        </p:txBody>
      </p:sp>
      <p:sp>
        <p:nvSpPr>
          <p:cNvPr id="21" name="Copyright">
            <a:extLst>
              <a:ext uri="{FF2B5EF4-FFF2-40B4-BE49-F238E27FC236}">
                <a16:creationId xmlns:a16="http://schemas.microsoft.com/office/drawing/2014/main" id="{E0978AC2-BD22-0344-BDB7-A71381135A41}"/>
              </a:ext>
            </a:extLst>
          </p:cNvPr>
          <p:cNvSpPr/>
          <p:nvPr userDrawn="1"/>
        </p:nvSpPr>
        <p:spPr>
          <a:xfrm>
            <a:off x="1655239" y="4712813"/>
            <a:ext cx="5833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alpha val="25000"/>
                  </a:srgbClr>
                </a:solidFill>
                <a:effectLst/>
                <a:uLnTx/>
                <a:uFillTx/>
                <a:latin typeface="+mj-lt"/>
                <a:ea typeface="+mn-ea"/>
              </a:rPr>
              <a:t>The material in this video is subject to the copyright of the owners of the material and is being provided for educational purposes under rules of fair use for registered students in this course only. No additional copies of the copyrighted work may be made or distributed.</a:t>
            </a:r>
          </a:p>
        </p:txBody>
      </p:sp>
      <p:cxnSp>
        <p:nvCxnSpPr>
          <p:cNvPr id="9" name="Rule">
            <a:extLst>
              <a:ext uri="{C183D7F6-B498-43B3-948B-1728B52AA6E4}">
                <adec:decorative xmlns:adec="http://schemas.microsoft.com/office/drawing/2017/decorative" val="1"/>
              </a:ext>
            </a:extLst>
          </p:cNvPr>
          <p:cNvCxnSpPr>
            <a:cxnSpLocks noChangeShapeType="1"/>
          </p:cNvCxnSpPr>
          <p:nvPr userDrawn="1"/>
        </p:nvCxnSpPr>
        <p:spPr bwMode="auto">
          <a:xfrm>
            <a:off x="3561347" y="2800451"/>
            <a:ext cx="5303541" cy="0"/>
          </a:xfrm>
          <a:prstGeom prst="line">
            <a:avLst/>
          </a:prstGeom>
          <a:noFill/>
          <a:ln w="9525">
            <a:solidFill>
              <a:srgbClr val="418EDF">
                <a:alpha val="30000"/>
              </a:srgbClr>
            </a:solidFill>
            <a:round/>
            <a:headEnd type="none" w="sm" len="sm"/>
            <a:tailEnd type="none" w="sm" len="sm"/>
          </a:ln>
        </p:spPr>
      </p:cxnSp>
      <p:sp>
        <p:nvSpPr>
          <p:cNvPr id="3" name="Slide Number">
            <a:extLst>
              <a:ext uri="{FF2B5EF4-FFF2-40B4-BE49-F238E27FC236}">
                <a16:creationId xmlns:a16="http://schemas.microsoft.com/office/drawing/2014/main" id="{117E89DB-E077-014B-BB88-DF0941E638E3}"/>
              </a:ext>
            </a:extLst>
          </p:cNvPr>
          <p:cNvSpPr>
            <a:spLocks noGrp="1"/>
          </p:cNvSpPr>
          <p:nvPr>
            <p:ph type="sldNum" sz="quarter" idx="27"/>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13480219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section">
    <p:bg>
      <p:bgPr>
        <a:solidFill>
          <a:srgbClr val="062D72"/>
        </a:solidFill>
        <a:effectLst/>
      </p:bgPr>
    </p:bg>
    <p:spTree>
      <p:nvGrpSpPr>
        <p:cNvPr id="1" name=""/>
        <p:cNvGrpSpPr/>
        <p:nvPr/>
      </p:nvGrpSpPr>
      <p:grpSpPr>
        <a:xfrm>
          <a:off x="0" y="0"/>
          <a:ext cx="0" cy="0"/>
          <a:chOff x="0" y="0"/>
          <a:chExt cx="0" cy="0"/>
        </a:xfrm>
      </p:grpSpPr>
      <p:pic>
        <p:nvPicPr>
          <p:cNvPr id="12" name="JHSPH Torch">
            <a:extLst>
              <a:ext uri="{FF2B5EF4-FFF2-40B4-BE49-F238E27FC236}">
                <a16:creationId xmlns:a16="http://schemas.microsoft.com/office/drawing/2014/main" id="{090F78FE-4F9C-1648-A329-20068F9D39E5}"/>
              </a:ext>
              <a:ext uri="{C183D7F6-B498-43B3-948B-1728B52AA6E4}">
                <adec:decorative xmlns:adec="http://schemas.microsoft.com/office/drawing/2017/decorative" val="1"/>
              </a:ext>
            </a:extLst>
          </p:cNvPr>
          <p:cNvPicPr>
            <a:picLocks noChangeAspect="1"/>
          </p:cNvPicPr>
          <p:nvPr userDrawn="1"/>
        </p:nvPicPr>
        <p:blipFill>
          <a:blip r:embed="rId3">
            <a:lum bright="6000" contrast="9000"/>
          </a:blip>
          <a:stretch>
            <a:fillRect/>
          </a:stretch>
        </p:blipFill>
        <p:spPr>
          <a:xfrm>
            <a:off x="0" y="170643"/>
            <a:ext cx="3561347" cy="4972857"/>
          </a:xfrm>
          <a:prstGeom prst="rect">
            <a:avLst/>
          </a:prstGeom>
        </p:spPr>
      </p:pic>
      <p:sp>
        <p:nvSpPr>
          <p:cNvPr id="11" name="Blue Bar">
            <a:extLst>
              <a:ext uri="{FF2B5EF4-FFF2-40B4-BE49-F238E27FC236}">
                <a16:creationId xmlns:a16="http://schemas.microsoft.com/office/drawing/2014/main" id="{2699B6E2-CA26-4B4B-BF1C-C49897F4F222}"/>
              </a:ext>
              <a:ext uri="{C183D7F6-B498-43B3-948B-1728B52AA6E4}">
                <adec:decorative xmlns:adec="http://schemas.microsoft.com/office/drawing/2017/decorative" val="1"/>
              </a:ext>
            </a:extLst>
          </p:cNvPr>
          <p:cNvSpPr/>
          <p:nvPr userDrawn="1"/>
        </p:nvSpPr>
        <p:spPr>
          <a:xfrm>
            <a:off x="2573594" y="1472513"/>
            <a:ext cx="6570406" cy="914400"/>
          </a:xfrm>
          <a:prstGeom prst="rect">
            <a:avLst/>
          </a:prstGeom>
          <a:solidFill>
            <a:srgbClr val="418E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7" name="Title">
            <a:extLst>
              <a:ext uri="{FF2B5EF4-FFF2-40B4-BE49-F238E27FC236}">
                <a16:creationId xmlns:a16="http://schemas.microsoft.com/office/drawing/2014/main" id="{02526154-0C64-2643-A4AA-DFE1748B74E2}"/>
              </a:ext>
            </a:extLst>
          </p:cNvPr>
          <p:cNvSpPr>
            <a:spLocks noGrp="1" noChangeArrowheads="1"/>
          </p:cNvSpPr>
          <p:nvPr>
            <p:ph type="ctrTitle" hasCustomPrompt="1"/>
            <p:custDataLst>
              <p:tags r:id="rId1"/>
            </p:custDataLst>
          </p:nvPr>
        </p:nvSpPr>
        <p:spPr bwMode="auto">
          <a:xfrm>
            <a:off x="2602586" y="1472513"/>
            <a:ext cx="6541413" cy="914400"/>
          </a:xfrm>
          <a:prstGeom prst="rect">
            <a:avLst/>
          </a:prstGeom>
          <a:noFill/>
          <a:ln>
            <a:miter lim="800000"/>
            <a:headEnd/>
            <a:tailEnd/>
          </a:ln>
        </p:spPr>
        <p:txBody>
          <a:bodyPr lIns="91418" tIns="45710" rIns="91418" bIns="45710" anchor="ctr">
            <a:noAutofit/>
          </a:bodyPr>
          <a:lstStyle>
            <a:lvl1pPr algn="ctr">
              <a:defRPr sz="2400">
                <a:latin typeface="Georgia" panose="02040502050405020303" pitchFamily="18" charset="0"/>
                <a:cs typeface="Calibri"/>
              </a:defRPr>
            </a:lvl1pPr>
          </a:lstStyle>
          <a:p>
            <a:r>
              <a:rPr lang="en-US" dirty="0"/>
              <a:t>Click to add section title</a:t>
            </a:r>
          </a:p>
        </p:txBody>
      </p:sp>
      <p:sp>
        <p:nvSpPr>
          <p:cNvPr id="8" name="Copyright">
            <a:extLst>
              <a:ext uri="{FF2B5EF4-FFF2-40B4-BE49-F238E27FC236}">
                <a16:creationId xmlns:a16="http://schemas.microsoft.com/office/drawing/2014/main" id="{57B007A3-1DCE-EC47-BE08-1D955C4A5185}"/>
              </a:ext>
            </a:extLst>
          </p:cNvPr>
          <p:cNvSpPr/>
          <p:nvPr userDrawn="1"/>
        </p:nvSpPr>
        <p:spPr>
          <a:xfrm>
            <a:off x="1660182" y="4520603"/>
            <a:ext cx="5833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alpha val="25000"/>
                  </a:srgbClr>
                </a:solidFill>
                <a:effectLst/>
                <a:uLnTx/>
                <a:uFillTx/>
                <a:latin typeface="+mj-lt"/>
                <a:ea typeface="+mn-ea"/>
              </a:rPr>
              <a:t>The material in this video is subject to the copyright of the owners of the material and is being provided for educational purposes under rules of fair use for registered students in this course only. No additional copies of the copyrighted work may be made or distributed.</a:t>
            </a:r>
          </a:p>
        </p:txBody>
      </p:sp>
      <p:sp>
        <p:nvSpPr>
          <p:cNvPr id="2" name="JHSPH Text">
            <a:extLst>
              <a:ext uri="{FF2B5EF4-FFF2-40B4-BE49-F238E27FC236}">
                <a16:creationId xmlns:a16="http://schemas.microsoft.com/office/drawing/2014/main" id="{B05537E3-8448-4B43-A68B-0ED2C462209F}"/>
              </a:ext>
            </a:extLst>
          </p:cNvPr>
          <p:cNvSpPr/>
          <p:nvPr userDrawn="1"/>
        </p:nvSpPr>
        <p:spPr>
          <a:xfrm>
            <a:off x="2286000" y="4859157"/>
            <a:ext cx="4572000" cy="215444"/>
          </a:xfrm>
          <a:prstGeom prst="rect">
            <a:avLst/>
          </a:prstGeom>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alpha val="25000"/>
                  </a:srgbClr>
                </a:solidFill>
                <a:effectLst/>
                <a:uLnTx/>
                <a:uFillTx/>
                <a:latin typeface="Georgia"/>
                <a:ea typeface="+mn-ea"/>
              </a:rPr>
              <a:t>Johns Hopkins Bloomberg School of Public Health</a:t>
            </a:r>
          </a:p>
        </p:txBody>
      </p:sp>
      <p:sp>
        <p:nvSpPr>
          <p:cNvPr id="4" name="Slide Number">
            <a:extLst>
              <a:ext uri="{FF2B5EF4-FFF2-40B4-BE49-F238E27FC236}">
                <a16:creationId xmlns:a16="http://schemas.microsoft.com/office/drawing/2014/main" id="{64715A6E-760B-D84A-ADAD-BE5FD6E48B5D}"/>
              </a:ext>
            </a:extLst>
          </p:cNvPr>
          <p:cNvSpPr>
            <a:spLocks noGrp="1"/>
          </p:cNvSpPr>
          <p:nvPr>
            <p:ph type="sldNum" sz="quarter" idx="10"/>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29485099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section-bigphoto">
    <p:bg>
      <p:bgPr>
        <a:solidFill>
          <a:srgbClr val="062D72"/>
        </a:solidFill>
        <a:effectLst/>
      </p:bgPr>
    </p:bg>
    <p:spTree>
      <p:nvGrpSpPr>
        <p:cNvPr id="1" name=""/>
        <p:cNvGrpSpPr/>
        <p:nvPr/>
      </p:nvGrpSpPr>
      <p:grpSpPr>
        <a:xfrm>
          <a:off x="0" y="0"/>
          <a:ext cx="0" cy="0"/>
          <a:chOff x="0" y="0"/>
          <a:chExt cx="0" cy="0"/>
        </a:xfrm>
      </p:grpSpPr>
      <p:pic>
        <p:nvPicPr>
          <p:cNvPr id="12" name="JHSPH Torch">
            <a:extLst>
              <a:ext uri="{FF2B5EF4-FFF2-40B4-BE49-F238E27FC236}">
                <a16:creationId xmlns:a16="http://schemas.microsoft.com/office/drawing/2014/main" id="{090F78FE-4F9C-1648-A329-20068F9D39E5}"/>
              </a:ext>
              <a:ext uri="{C183D7F6-B498-43B3-948B-1728B52AA6E4}">
                <adec:decorative xmlns:adec="http://schemas.microsoft.com/office/drawing/2017/decorative" val="1"/>
              </a:ext>
            </a:extLst>
          </p:cNvPr>
          <p:cNvPicPr>
            <a:picLocks noChangeAspect="1"/>
          </p:cNvPicPr>
          <p:nvPr userDrawn="1"/>
        </p:nvPicPr>
        <p:blipFill>
          <a:blip r:embed="rId3">
            <a:lum bright="6000" contrast="9000"/>
          </a:blip>
          <a:stretch>
            <a:fillRect/>
          </a:stretch>
        </p:blipFill>
        <p:spPr>
          <a:xfrm>
            <a:off x="0" y="170643"/>
            <a:ext cx="3561347" cy="4972857"/>
          </a:xfrm>
          <a:prstGeom prst="rect">
            <a:avLst/>
          </a:prstGeom>
        </p:spPr>
      </p:pic>
      <p:sp>
        <p:nvSpPr>
          <p:cNvPr id="11" name="Blue Bar">
            <a:extLst>
              <a:ext uri="{FF2B5EF4-FFF2-40B4-BE49-F238E27FC236}">
                <a16:creationId xmlns:a16="http://schemas.microsoft.com/office/drawing/2014/main" id="{2699B6E2-CA26-4B4B-BF1C-C49897F4F222}"/>
              </a:ext>
              <a:ext uri="{C183D7F6-B498-43B3-948B-1728B52AA6E4}">
                <adec:decorative xmlns:adec="http://schemas.microsoft.com/office/drawing/2017/decorative" val="1"/>
              </a:ext>
            </a:extLst>
          </p:cNvPr>
          <p:cNvSpPr/>
          <p:nvPr userDrawn="1"/>
        </p:nvSpPr>
        <p:spPr>
          <a:xfrm>
            <a:off x="1" y="2060695"/>
            <a:ext cx="4571999" cy="914400"/>
          </a:xfrm>
          <a:prstGeom prst="rect">
            <a:avLst/>
          </a:prstGeom>
          <a:solidFill>
            <a:srgbClr val="418E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7" name="Title">
            <a:extLst>
              <a:ext uri="{FF2B5EF4-FFF2-40B4-BE49-F238E27FC236}">
                <a16:creationId xmlns:a16="http://schemas.microsoft.com/office/drawing/2014/main" id="{02526154-0C64-2643-A4AA-DFE1748B74E2}"/>
              </a:ext>
            </a:extLst>
          </p:cNvPr>
          <p:cNvSpPr>
            <a:spLocks noGrp="1" noChangeArrowheads="1"/>
          </p:cNvSpPr>
          <p:nvPr>
            <p:ph type="ctrTitle" hasCustomPrompt="1"/>
            <p:custDataLst>
              <p:tags r:id="rId1"/>
            </p:custDataLst>
          </p:nvPr>
        </p:nvSpPr>
        <p:spPr bwMode="auto">
          <a:xfrm>
            <a:off x="14496" y="2060695"/>
            <a:ext cx="4543008" cy="914400"/>
          </a:xfrm>
          <a:prstGeom prst="rect">
            <a:avLst/>
          </a:prstGeom>
          <a:noFill/>
          <a:ln>
            <a:miter lim="800000"/>
            <a:headEnd/>
            <a:tailEnd/>
          </a:ln>
        </p:spPr>
        <p:txBody>
          <a:bodyPr lIns="91418" tIns="45710" rIns="91418" bIns="45710" anchor="ctr">
            <a:normAutofit/>
          </a:bodyPr>
          <a:lstStyle>
            <a:lvl1pPr algn="ctr">
              <a:defRPr sz="2400">
                <a:latin typeface="Georgia" panose="02040502050405020303" pitchFamily="18" charset="0"/>
                <a:cs typeface="Calibri"/>
              </a:defRPr>
            </a:lvl1pPr>
          </a:lstStyle>
          <a:p>
            <a:r>
              <a:rPr lang="en-US" dirty="0"/>
              <a:t>Click to add section title</a:t>
            </a:r>
          </a:p>
        </p:txBody>
      </p:sp>
      <p:sp>
        <p:nvSpPr>
          <p:cNvPr id="4" name="Photo">
            <a:extLst>
              <a:ext uri="{FF2B5EF4-FFF2-40B4-BE49-F238E27FC236}">
                <a16:creationId xmlns:a16="http://schemas.microsoft.com/office/drawing/2014/main" id="{C3541F8D-03C9-504A-9502-AE03B38D0901}"/>
              </a:ext>
            </a:extLst>
          </p:cNvPr>
          <p:cNvSpPr>
            <a:spLocks noGrp="1"/>
          </p:cNvSpPr>
          <p:nvPr>
            <p:ph type="pic" sz="quarter" idx="10"/>
          </p:nvPr>
        </p:nvSpPr>
        <p:spPr>
          <a:xfrm>
            <a:off x="4572000" y="170643"/>
            <a:ext cx="4572000" cy="5143500"/>
          </a:xfrm>
          <a:prstGeom prst="rect">
            <a:avLst/>
          </a:prstGeom>
          <a:ln w="9525"/>
        </p:spPr>
        <p:txBody>
          <a:bodyPr/>
          <a:lstStyle>
            <a:lvl1pPr marL="0" indent="0">
              <a:buFontTx/>
              <a:buNone/>
              <a:defRPr>
                <a:solidFill>
                  <a:schemeClr val="bg1"/>
                </a:solidFill>
              </a:defRPr>
            </a:lvl1pPr>
          </a:lstStyle>
          <a:p>
            <a:r>
              <a:rPr lang="en-US"/>
              <a:t>Click icon to add picture</a:t>
            </a:r>
          </a:p>
        </p:txBody>
      </p:sp>
      <p:sp>
        <p:nvSpPr>
          <p:cNvPr id="9" name="Source">
            <a:extLst>
              <a:ext uri="{FF2B5EF4-FFF2-40B4-BE49-F238E27FC236}">
                <a16:creationId xmlns:a16="http://schemas.microsoft.com/office/drawing/2014/main" id="{7BDD8149-F014-424D-AC97-463D9BA8B9ED}"/>
              </a:ext>
            </a:extLst>
          </p:cNvPr>
          <p:cNvSpPr>
            <a:spLocks noGrp="1"/>
          </p:cNvSpPr>
          <p:nvPr>
            <p:ph idx="12" hasCustomPrompt="1"/>
          </p:nvPr>
        </p:nvSpPr>
        <p:spPr>
          <a:xfrm>
            <a:off x="4622800" y="4768214"/>
            <a:ext cx="3664951"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chemeClr val="bg1"/>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8" name="Copyright">
            <a:extLst>
              <a:ext uri="{FF2B5EF4-FFF2-40B4-BE49-F238E27FC236}">
                <a16:creationId xmlns:a16="http://schemas.microsoft.com/office/drawing/2014/main" id="{57B007A3-1DCE-EC47-BE08-1D955C4A5185}"/>
              </a:ext>
            </a:extLst>
          </p:cNvPr>
          <p:cNvSpPr/>
          <p:nvPr userDrawn="1"/>
        </p:nvSpPr>
        <p:spPr>
          <a:xfrm>
            <a:off x="39544" y="4357494"/>
            <a:ext cx="4483031" cy="46166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alpha val="25000"/>
                  </a:srgbClr>
                </a:solidFill>
                <a:effectLst/>
                <a:uLnTx/>
                <a:uFillTx/>
                <a:latin typeface="+mj-lt"/>
                <a:ea typeface="+mn-ea"/>
              </a:rPr>
              <a:t>The material in this video is subject to the copyright of the owners of the material and is being provided for educational purposes under rules of fair use for registered students in this course only. No additional copies of the copyrighted work may be made or distributed.</a:t>
            </a:r>
          </a:p>
        </p:txBody>
      </p:sp>
      <p:sp>
        <p:nvSpPr>
          <p:cNvPr id="2" name="JHSPH Text">
            <a:extLst>
              <a:ext uri="{FF2B5EF4-FFF2-40B4-BE49-F238E27FC236}">
                <a16:creationId xmlns:a16="http://schemas.microsoft.com/office/drawing/2014/main" id="{B05537E3-8448-4B43-A68B-0ED2C462209F}"/>
              </a:ext>
            </a:extLst>
          </p:cNvPr>
          <p:cNvSpPr/>
          <p:nvPr userDrawn="1"/>
        </p:nvSpPr>
        <p:spPr>
          <a:xfrm>
            <a:off x="500386" y="4859157"/>
            <a:ext cx="3561347" cy="21544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alpha val="25000"/>
                  </a:srgbClr>
                </a:solidFill>
                <a:effectLst/>
                <a:uLnTx/>
                <a:uFillTx/>
                <a:latin typeface="Georgia"/>
                <a:ea typeface="+mn-ea"/>
              </a:rPr>
              <a:t>Johns Hopkins Bloomberg School of Public Health</a:t>
            </a:r>
          </a:p>
        </p:txBody>
      </p:sp>
      <p:sp>
        <p:nvSpPr>
          <p:cNvPr id="3" name="Slide Number">
            <a:extLst>
              <a:ext uri="{FF2B5EF4-FFF2-40B4-BE49-F238E27FC236}">
                <a16:creationId xmlns:a16="http://schemas.microsoft.com/office/drawing/2014/main" id="{F6B443E7-26CC-C44C-B822-7FF65A1914F3}"/>
              </a:ext>
            </a:extLst>
          </p:cNvPr>
          <p:cNvSpPr>
            <a:spLocks noGrp="1"/>
          </p:cNvSpPr>
          <p:nvPr>
            <p:ph type="sldNum" sz="quarter" idx="13"/>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24521404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section small photo">
    <p:bg>
      <p:bgPr>
        <a:solidFill>
          <a:srgbClr val="062D72"/>
        </a:solidFill>
        <a:effectLst/>
      </p:bgPr>
    </p:bg>
    <p:spTree>
      <p:nvGrpSpPr>
        <p:cNvPr id="1" name=""/>
        <p:cNvGrpSpPr/>
        <p:nvPr/>
      </p:nvGrpSpPr>
      <p:grpSpPr>
        <a:xfrm>
          <a:off x="0" y="0"/>
          <a:ext cx="0" cy="0"/>
          <a:chOff x="0" y="0"/>
          <a:chExt cx="0" cy="0"/>
        </a:xfrm>
      </p:grpSpPr>
      <p:pic>
        <p:nvPicPr>
          <p:cNvPr id="12" name="JHSPH Torch">
            <a:extLst>
              <a:ext uri="{FF2B5EF4-FFF2-40B4-BE49-F238E27FC236}">
                <a16:creationId xmlns:a16="http://schemas.microsoft.com/office/drawing/2014/main" id="{090F78FE-4F9C-1648-A329-20068F9D39E5}"/>
              </a:ext>
              <a:ext uri="{C183D7F6-B498-43B3-948B-1728B52AA6E4}">
                <adec:decorative xmlns:adec="http://schemas.microsoft.com/office/drawing/2017/decorative" val="1"/>
              </a:ext>
            </a:extLst>
          </p:cNvPr>
          <p:cNvPicPr>
            <a:picLocks noChangeAspect="1"/>
          </p:cNvPicPr>
          <p:nvPr userDrawn="1"/>
        </p:nvPicPr>
        <p:blipFill>
          <a:blip r:embed="rId3">
            <a:lum bright="6000" contrast="9000"/>
          </a:blip>
          <a:stretch>
            <a:fillRect/>
          </a:stretch>
        </p:blipFill>
        <p:spPr>
          <a:xfrm>
            <a:off x="0" y="170643"/>
            <a:ext cx="3561347" cy="4972857"/>
          </a:xfrm>
          <a:prstGeom prst="rect">
            <a:avLst/>
          </a:prstGeom>
        </p:spPr>
      </p:pic>
      <p:sp>
        <p:nvSpPr>
          <p:cNvPr id="11" name="Blue Bar">
            <a:extLst>
              <a:ext uri="{FF2B5EF4-FFF2-40B4-BE49-F238E27FC236}">
                <a16:creationId xmlns:a16="http://schemas.microsoft.com/office/drawing/2014/main" id="{467E1A5B-1E8E-D041-8359-98EA7CCA59CD}"/>
              </a:ext>
              <a:ext uri="{C183D7F6-B498-43B3-948B-1728B52AA6E4}">
                <adec:decorative xmlns:adec="http://schemas.microsoft.com/office/drawing/2017/decorative" val="1"/>
              </a:ext>
            </a:extLst>
          </p:cNvPr>
          <p:cNvSpPr/>
          <p:nvPr userDrawn="1"/>
        </p:nvSpPr>
        <p:spPr>
          <a:xfrm>
            <a:off x="1660182" y="1472513"/>
            <a:ext cx="7483818" cy="914400"/>
          </a:xfrm>
          <a:prstGeom prst="rect">
            <a:avLst/>
          </a:prstGeom>
          <a:solidFill>
            <a:srgbClr val="418E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5" name="Title">
            <a:extLst>
              <a:ext uri="{FF2B5EF4-FFF2-40B4-BE49-F238E27FC236}">
                <a16:creationId xmlns:a16="http://schemas.microsoft.com/office/drawing/2014/main" id="{D215D462-CCB6-AE4C-8B56-B0E2965C6881}"/>
              </a:ext>
            </a:extLst>
          </p:cNvPr>
          <p:cNvSpPr>
            <a:spLocks noGrp="1" noChangeArrowheads="1"/>
          </p:cNvSpPr>
          <p:nvPr>
            <p:ph type="ctrTitle" hasCustomPrompt="1"/>
            <p:custDataLst>
              <p:tags r:id="rId1"/>
            </p:custDataLst>
          </p:nvPr>
        </p:nvSpPr>
        <p:spPr bwMode="auto">
          <a:xfrm>
            <a:off x="1660183" y="1472513"/>
            <a:ext cx="4139300" cy="914400"/>
          </a:xfrm>
          <a:prstGeom prst="rect">
            <a:avLst/>
          </a:prstGeom>
          <a:noFill/>
          <a:ln>
            <a:miter lim="800000"/>
            <a:headEnd/>
            <a:tailEnd/>
          </a:ln>
        </p:spPr>
        <p:txBody>
          <a:bodyPr lIns="91418" tIns="45710" rIns="91418" bIns="45710" anchor="ctr">
            <a:normAutofit/>
          </a:bodyPr>
          <a:lstStyle>
            <a:lvl1pPr algn="ctr">
              <a:defRPr sz="2400">
                <a:latin typeface="Georgia" panose="02040502050405020303" pitchFamily="18" charset="0"/>
                <a:cs typeface="Calibri"/>
              </a:defRPr>
            </a:lvl1pPr>
          </a:lstStyle>
          <a:p>
            <a:r>
              <a:rPr lang="en-US" dirty="0"/>
              <a:t>Click to add section title</a:t>
            </a:r>
          </a:p>
        </p:txBody>
      </p:sp>
      <p:sp>
        <p:nvSpPr>
          <p:cNvPr id="8" name="Photo">
            <a:extLst>
              <a:ext uri="{FF2B5EF4-FFF2-40B4-BE49-F238E27FC236}">
                <a16:creationId xmlns:a16="http://schemas.microsoft.com/office/drawing/2014/main" id="{0E2BC210-61C9-C940-BB22-3409B0C6C83D}"/>
              </a:ext>
            </a:extLst>
          </p:cNvPr>
          <p:cNvSpPr>
            <a:spLocks noGrp="1"/>
          </p:cNvSpPr>
          <p:nvPr>
            <p:ph type="pic" sz="quarter" idx="10"/>
          </p:nvPr>
        </p:nvSpPr>
        <p:spPr>
          <a:xfrm>
            <a:off x="5799482" y="939248"/>
            <a:ext cx="3031435" cy="2310848"/>
          </a:xfrm>
          <a:prstGeom prst="rect">
            <a:avLst/>
          </a:prstGeom>
          <a:ln w="38100">
            <a:solidFill>
              <a:srgbClr val="418EDF">
                <a:alpha val="50000"/>
              </a:srgbClr>
            </a:solidFill>
            <a:miter lim="800000"/>
          </a:ln>
        </p:spPr>
        <p:txBody>
          <a:bodyPr/>
          <a:lstStyle>
            <a:lvl1pPr marL="0" indent="0">
              <a:buFontTx/>
              <a:buNone/>
              <a:defRPr>
                <a:solidFill>
                  <a:schemeClr val="bg1"/>
                </a:solidFill>
              </a:defRPr>
            </a:lvl1pPr>
          </a:lstStyle>
          <a:p>
            <a:r>
              <a:rPr lang="en-US"/>
              <a:t>Click icon to add picture</a:t>
            </a:r>
            <a:endParaRPr lang="en-US" dirty="0"/>
          </a:p>
        </p:txBody>
      </p:sp>
      <p:sp>
        <p:nvSpPr>
          <p:cNvPr id="10" name="Source">
            <a:extLst>
              <a:ext uri="{FF2B5EF4-FFF2-40B4-BE49-F238E27FC236}">
                <a16:creationId xmlns:a16="http://schemas.microsoft.com/office/drawing/2014/main" id="{DA0EFA0F-D806-D24F-B4C9-7DFBCBB47121}"/>
              </a:ext>
            </a:extLst>
          </p:cNvPr>
          <p:cNvSpPr>
            <a:spLocks noGrp="1"/>
          </p:cNvSpPr>
          <p:nvPr>
            <p:ph idx="12" hasCustomPrompt="1"/>
          </p:nvPr>
        </p:nvSpPr>
        <p:spPr>
          <a:xfrm>
            <a:off x="5799481" y="3298259"/>
            <a:ext cx="3031435" cy="280036"/>
          </a:xfrm>
          <a:prstGeom prst="rect">
            <a:avLst/>
          </a:prstGeom>
          <a:noFill/>
          <a:ln w="9525" cap="flat" cmpd="sng" algn="ctr">
            <a:noFill/>
            <a:prstDash val="solid"/>
            <a:miter lim="800000"/>
            <a:headEnd type="none" w="med" len="med"/>
            <a:tailEnd type="none" w="med" len="med"/>
          </a:ln>
        </p:spPr>
        <p:txBody>
          <a:bodyPr lIns="0" tIns="0" rIns="0" bIns="0" anchor="t">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chemeClr val="bg1"/>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9" name="Copyright">
            <a:extLst>
              <a:ext uri="{FF2B5EF4-FFF2-40B4-BE49-F238E27FC236}">
                <a16:creationId xmlns:a16="http://schemas.microsoft.com/office/drawing/2014/main" id="{62146131-CBD0-D344-84AC-E24F792EA192}"/>
              </a:ext>
            </a:extLst>
          </p:cNvPr>
          <p:cNvSpPr/>
          <p:nvPr userDrawn="1"/>
        </p:nvSpPr>
        <p:spPr>
          <a:xfrm>
            <a:off x="1660182" y="4520603"/>
            <a:ext cx="5833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alpha val="25000"/>
                  </a:srgbClr>
                </a:solidFill>
                <a:effectLst/>
                <a:uLnTx/>
                <a:uFillTx/>
                <a:latin typeface="+mj-lt"/>
                <a:ea typeface="+mn-ea"/>
              </a:rPr>
              <a:t>The material in this video is subject to the copyright of the owners of the material and is being provided for educational purposes under rules of fair use for registered students in this course only. No additional copies of the copyrighted work may be made or distributed.</a:t>
            </a:r>
          </a:p>
        </p:txBody>
      </p:sp>
      <p:sp>
        <p:nvSpPr>
          <p:cNvPr id="2" name="JHSPH Text">
            <a:extLst>
              <a:ext uri="{FF2B5EF4-FFF2-40B4-BE49-F238E27FC236}">
                <a16:creationId xmlns:a16="http://schemas.microsoft.com/office/drawing/2014/main" id="{B05537E3-8448-4B43-A68B-0ED2C462209F}"/>
              </a:ext>
            </a:extLst>
          </p:cNvPr>
          <p:cNvSpPr/>
          <p:nvPr userDrawn="1"/>
        </p:nvSpPr>
        <p:spPr>
          <a:xfrm>
            <a:off x="2286000" y="4859157"/>
            <a:ext cx="4572000" cy="215444"/>
          </a:xfrm>
          <a:prstGeom prst="rect">
            <a:avLst/>
          </a:prstGeom>
        </p:spPr>
        <p:txBody>
          <a:bodyP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alpha val="25000"/>
                  </a:srgbClr>
                </a:solidFill>
                <a:effectLst/>
                <a:uLnTx/>
                <a:uFillTx/>
                <a:latin typeface="Georgia"/>
                <a:ea typeface="+mn-ea"/>
              </a:rPr>
              <a:t>Johns Hopkins Bloomberg School of Public Health</a:t>
            </a:r>
          </a:p>
        </p:txBody>
      </p:sp>
      <p:sp>
        <p:nvSpPr>
          <p:cNvPr id="3" name="Slide Number">
            <a:extLst>
              <a:ext uri="{FF2B5EF4-FFF2-40B4-BE49-F238E27FC236}">
                <a16:creationId xmlns:a16="http://schemas.microsoft.com/office/drawing/2014/main" id="{69DFB739-4FB6-9B49-9105-25741B35E3E1}"/>
              </a:ext>
            </a:extLst>
          </p:cNvPr>
          <p:cNvSpPr>
            <a:spLocks noGrp="1"/>
          </p:cNvSpPr>
          <p:nvPr>
            <p:ph type="sldNum" sz="quarter" idx="13"/>
          </p:nvPr>
        </p:nvSpPr>
        <p:spPr>
          <a:xfrm>
            <a:off x="8143494" y="4804841"/>
            <a:ext cx="848106" cy="274637"/>
          </a:xfrm>
          <a:prstGeom prst="rect">
            <a:avLst/>
          </a:prstGeom>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7560531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ne liner spirit blue">
    <p:bg>
      <p:bgPr>
        <a:solidFill>
          <a:srgbClr val="0072CE"/>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66B26C-6273-9840-B5AA-1C606EFB6EAB}"/>
              </a:ext>
            </a:extLst>
          </p:cNvPr>
          <p:cNvSpPr>
            <a:spLocks noGrp="1"/>
          </p:cNvSpPr>
          <p:nvPr>
            <p:ph type="title" hasCustomPrompt="1"/>
          </p:nvPr>
        </p:nvSpPr>
        <p:spPr>
          <a:xfrm>
            <a:off x="142919" y="2143125"/>
            <a:ext cx="8858161" cy="857250"/>
          </a:xfrm>
        </p:spPr>
        <p:txBody>
          <a:bodyPr/>
          <a:lstStyle>
            <a:lvl1pPr algn="ctr">
              <a:defRPr>
                <a:solidFill>
                  <a:schemeClr val="bg1"/>
                </a:solidFill>
              </a:defRPr>
            </a:lvl1pPr>
          </a:lstStyle>
          <a:p>
            <a:r>
              <a:rPr lang="en-US" dirty="0"/>
              <a:t>Click to add slide title</a:t>
            </a:r>
          </a:p>
        </p:txBody>
      </p:sp>
      <p:sp>
        <p:nvSpPr>
          <p:cNvPr id="3" name="Source">
            <a:extLst>
              <a:ext uri="{FF2B5EF4-FFF2-40B4-BE49-F238E27FC236}">
                <a16:creationId xmlns:a16="http://schemas.microsoft.com/office/drawing/2014/main" id="{0A7E4179-6CF5-024A-87A2-BB006ADC58F2}"/>
              </a:ext>
            </a:extLst>
          </p:cNvPr>
          <p:cNvSpPr>
            <a:spLocks noGrp="1"/>
          </p:cNvSpPr>
          <p:nvPr>
            <p:ph idx="12"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chemeClr val="bg1"/>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AB1D1303-A381-C440-A140-FC52EB75A0AF}"/>
              </a:ext>
            </a:extLst>
          </p:cNvPr>
          <p:cNvSpPr>
            <a:spLocks noGrp="1"/>
          </p:cNvSpPr>
          <p:nvPr>
            <p:ph type="sldNum" sz="quarter" idx="13"/>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152668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One liner orange">
    <p:bg>
      <p:bgPr>
        <a:solidFill>
          <a:srgbClr val="C15105"/>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66B26C-6273-9840-B5AA-1C606EFB6EAB}"/>
              </a:ext>
            </a:extLst>
          </p:cNvPr>
          <p:cNvSpPr>
            <a:spLocks noGrp="1"/>
          </p:cNvSpPr>
          <p:nvPr>
            <p:ph type="title" hasCustomPrompt="1"/>
          </p:nvPr>
        </p:nvSpPr>
        <p:spPr>
          <a:xfrm>
            <a:off x="142919" y="2143125"/>
            <a:ext cx="8858161" cy="857250"/>
          </a:xfrm>
        </p:spPr>
        <p:txBody>
          <a:bodyPr/>
          <a:lstStyle>
            <a:lvl1pPr algn="ctr">
              <a:defRPr>
                <a:solidFill>
                  <a:schemeClr val="bg1"/>
                </a:solidFill>
              </a:defRPr>
            </a:lvl1pPr>
          </a:lstStyle>
          <a:p>
            <a:r>
              <a:rPr lang="en-US" dirty="0"/>
              <a:t>Click to add slide title</a:t>
            </a:r>
          </a:p>
        </p:txBody>
      </p:sp>
      <p:sp>
        <p:nvSpPr>
          <p:cNvPr id="3" name="Source">
            <a:extLst>
              <a:ext uri="{FF2B5EF4-FFF2-40B4-BE49-F238E27FC236}">
                <a16:creationId xmlns:a16="http://schemas.microsoft.com/office/drawing/2014/main" id="{0A7E4179-6CF5-024A-87A2-BB006ADC58F2}"/>
              </a:ext>
            </a:extLst>
          </p:cNvPr>
          <p:cNvSpPr>
            <a:spLocks noGrp="1"/>
          </p:cNvSpPr>
          <p:nvPr>
            <p:ph idx="12"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chemeClr val="bg1"/>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E733594A-1DD9-1D43-B7C1-36AAFD3C3D55}"/>
              </a:ext>
            </a:extLst>
          </p:cNvPr>
          <p:cNvSpPr>
            <a:spLocks noGrp="1"/>
          </p:cNvSpPr>
          <p:nvPr>
            <p:ph type="sldNum" sz="quarter" idx="13"/>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10601169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ne liner green">
    <p:bg>
      <p:bgPr>
        <a:solidFill>
          <a:srgbClr val="286140"/>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66B26C-6273-9840-B5AA-1C606EFB6EAB}"/>
              </a:ext>
            </a:extLst>
          </p:cNvPr>
          <p:cNvSpPr>
            <a:spLocks noGrp="1"/>
          </p:cNvSpPr>
          <p:nvPr>
            <p:ph type="title" hasCustomPrompt="1"/>
          </p:nvPr>
        </p:nvSpPr>
        <p:spPr>
          <a:xfrm>
            <a:off x="142919" y="2143125"/>
            <a:ext cx="8858161" cy="857250"/>
          </a:xfrm>
        </p:spPr>
        <p:txBody>
          <a:bodyPr/>
          <a:lstStyle>
            <a:lvl1pPr algn="ctr">
              <a:defRPr>
                <a:solidFill>
                  <a:schemeClr val="bg1"/>
                </a:solidFill>
              </a:defRPr>
            </a:lvl1pPr>
          </a:lstStyle>
          <a:p>
            <a:r>
              <a:rPr lang="en-US" dirty="0"/>
              <a:t>Click to add slide title</a:t>
            </a:r>
          </a:p>
        </p:txBody>
      </p:sp>
      <p:sp>
        <p:nvSpPr>
          <p:cNvPr id="3" name="Source">
            <a:extLst>
              <a:ext uri="{FF2B5EF4-FFF2-40B4-BE49-F238E27FC236}">
                <a16:creationId xmlns:a16="http://schemas.microsoft.com/office/drawing/2014/main" id="{0A7E4179-6CF5-024A-87A2-BB006ADC58F2}"/>
              </a:ext>
            </a:extLst>
          </p:cNvPr>
          <p:cNvSpPr>
            <a:spLocks noGrp="1"/>
          </p:cNvSpPr>
          <p:nvPr>
            <p:ph idx="12"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chemeClr val="bg1"/>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59DEAB3F-4083-1544-B60F-DC592FC8E7BF}"/>
              </a:ext>
            </a:extLst>
          </p:cNvPr>
          <p:cNvSpPr>
            <a:spLocks noGrp="1"/>
          </p:cNvSpPr>
          <p:nvPr>
            <p:ph type="sldNum" sz="quarter" idx="13"/>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0390048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one-liner half photo dark blue">
    <p:bg>
      <p:bgPr>
        <a:solidFill>
          <a:srgbClr val="062D72"/>
        </a:solid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BDE1333B-7FA9-D947-B686-90476FE38CED}"/>
              </a:ext>
            </a:extLst>
          </p:cNvPr>
          <p:cNvSpPr>
            <a:spLocks noGrp="1" noChangeArrowheads="1"/>
          </p:cNvSpPr>
          <p:nvPr>
            <p:ph type="ctrTitle" hasCustomPrompt="1"/>
            <p:custDataLst>
              <p:tags r:id="rId1"/>
            </p:custDataLst>
          </p:nvPr>
        </p:nvSpPr>
        <p:spPr bwMode="auto">
          <a:xfrm>
            <a:off x="14496" y="2114550"/>
            <a:ext cx="4543008" cy="914400"/>
          </a:xfrm>
          <a:prstGeom prst="rect">
            <a:avLst/>
          </a:prstGeom>
          <a:noFill/>
          <a:ln>
            <a:miter lim="800000"/>
            <a:headEnd/>
            <a:tailEnd/>
          </a:ln>
        </p:spPr>
        <p:txBody>
          <a:bodyPr lIns="91418" tIns="45710" rIns="91418" bIns="45710" anchor="ctr">
            <a:noAutofit/>
          </a:bodyPr>
          <a:lstStyle>
            <a:lvl1pPr algn="ctr">
              <a:defRPr sz="2400">
                <a:latin typeface="Georgia" panose="02040502050405020303" pitchFamily="18" charset="0"/>
                <a:cs typeface="Calibri"/>
              </a:defRPr>
            </a:lvl1pPr>
          </a:lstStyle>
          <a:p>
            <a:r>
              <a:rPr lang="en-US" dirty="0"/>
              <a:t>Click to add slide title</a:t>
            </a:r>
          </a:p>
        </p:txBody>
      </p:sp>
      <p:sp>
        <p:nvSpPr>
          <p:cNvPr id="4" name="Photo">
            <a:extLst>
              <a:ext uri="{FF2B5EF4-FFF2-40B4-BE49-F238E27FC236}">
                <a16:creationId xmlns:a16="http://schemas.microsoft.com/office/drawing/2014/main" id="{C3541F8D-03C9-504A-9502-AE03B38D0901}"/>
              </a:ext>
            </a:extLst>
          </p:cNvPr>
          <p:cNvSpPr>
            <a:spLocks noGrp="1"/>
          </p:cNvSpPr>
          <p:nvPr>
            <p:ph type="pic" sz="quarter" idx="10"/>
          </p:nvPr>
        </p:nvSpPr>
        <p:spPr>
          <a:xfrm>
            <a:off x="4572000" y="0"/>
            <a:ext cx="4572000" cy="5143500"/>
          </a:xfrm>
          <a:prstGeom prst="rect">
            <a:avLst/>
          </a:prstGeom>
          <a:ln w="9525"/>
        </p:spPr>
        <p:txBody>
          <a:bodyPr/>
          <a:lstStyle>
            <a:lvl1pPr marL="0" indent="0">
              <a:buFontTx/>
              <a:buNone/>
              <a:defRPr>
                <a:solidFill>
                  <a:schemeClr val="bg1"/>
                </a:solidFill>
              </a:defRPr>
            </a:lvl1pPr>
          </a:lstStyle>
          <a:p>
            <a:r>
              <a:rPr lang="en-US"/>
              <a:t>Click icon to add picture</a:t>
            </a:r>
          </a:p>
        </p:txBody>
      </p:sp>
      <p:sp>
        <p:nvSpPr>
          <p:cNvPr id="5" name="Source">
            <a:extLst>
              <a:ext uri="{FF2B5EF4-FFF2-40B4-BE49-F238E27FC236}">
                <a16:creationId xmlns:a16="http://schemas.microsoft.com/office/drawing/2014/main" id="{79550BE7-1E12-C742-A5C6-D540895F8661}"/>
              </a:ext>
            </a:extLst>
          </p:cNvPr>
          <p:cNvSpPr>
            <a:spLocks noGrp="1"/>
          </p:cNvSpPr>
          <p:nvPr>
            <p:ph idx="12" hasCustomPrompt="1"/>
          </p:nvPr>
        </p:nvSpPr>
        <p:spPr>
          <a:xfrm>
            <a:off x="4622801" y="4768214"/>
            <a:ext cx="3662640"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chemeClr val="bg1"/>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47E43D4A-75E6-5D4D-9D51-A18366F8831B}"/>
              </a:ext>
            </a:extLst>
          </p:cNvPr>
          <p:cNvSpPr>
            <a:spLocks noGrp="1"/>
          </p:cNvSpPr>
          <p:nvPr>
            <p:ph type="sldNum" sz="quarter" idx="13"/>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9500751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ne-liner half photo spirit blue">
    <p:bg>
      <p:bgPr>
        <a:solidFill>
          <a:srgbClr val="0072CE"/>
        </a:solid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BDE1333B-7FA9-D947-B686-90476FE38CED}"/>
              </a:ext>
            </a:extLst>
          </p:cNvPr>
          <p:cNvSpPr>
            <a:spLocks noGrp="1" noChangeArrowheads="1"/>
          </p:cNvSpPr>
          <p:nvPr>
            <p:ph type="ctrTitle" hasCustomPrompt="1"/>
            <p:custDataLst>
              <p:tags r:id="rId1"/>
            </p:custDataLst>
          </p:nvPr>
        </p:nvSpPr>
        <p:spPr bwMode="auto">
          <a:xfrm>
            <a:off x="14496" y="2114550"/>
            <a:ext cx="4543008" cy="914400"/>
          </a:xfrm>
          <a:prstGeom prst="rect">
            <a:avLst/>
          </a:prstGeom>
          <a:noFill/>
          <a:ln>
            <a:miter lim="800000"/>
            <a:headEnd/>
            <a:tailEnd/>
          </a:ln>
        </p:spPr>
        <p:txBody>
          <a:bodyPr lIns="91418" tIns="45710" rIns="91418" bIns="45710" anchor="ctr">
            <a:noAutofit/>
          </a:bodyPr>
          <a:lstStyle>
            <a:lvl1pPr algn="ctr">
              <a:defRPr sz="2400">
                <a:latin typeface="Georgia" panose="02040502050405020303" pitchFamily="18" charset="0"/>
                <a:cs typeface="Calibri"/>
              </a:defRPr>
            </a:lvl1pPr>
          </a:lstStyle>
          <a:p>
            <a:r>
              <a:rPr lang="en-US" dirty="0"/>
              <a:t>Click to add slide title</a:t>
            </a:r>
          </a:p>
        </p:txBody>
      </p:sp>
      <p:sp>
        <p:nvSpPr>
          <p:cNvPr id="4" name="Photo">
            <a:extLst>
              <a:ext uri="{FF2B5EF4-FFF2-40B4-BE49-F238E27FC236}">
                <a16:creationId xmlns:a16="http://schemas.microsoft.com/office/drawing/2014/main" id="{C3541F8D-03C9-504A-9502-AE03B38D0901}"/>
              </a:ext>
            </a:extLst>
          </p:cNvPr>
          <p:cNvSpPr>
            <a:spLocks noGrp="1"/>
          </p:cNvSpPr>
          <p:nvPr>
            <p:ph type="pic" sz="quarter" idx="10"/>
          </p:nvPr>
        </p:nvSpPr>
        <p:spPr>
          <a:xfrm>
            <a:off x="4572000" y="0"/>
            <a:ext cx="4572000" cy="5143500"/>
          </a:xfrm>
          <a:prstGeom prst="rect">
            <a:avLst/>
          </a:prstGeom>
          <a:ln w="9525"/>
        </p:spPr>
        <p:txBody>
          <a:bodyPr/>
          <a:lstStyle>
            <a:lvl1pPr marL="0" indent="0">
              <a:buFontTx/>
              <a:buNone/>
              <a:defRPr>
                <a:solidFill>
                  <a:schemeClr val="bg1"/>
                </a:solidFill>
              </a:defRPr>
            </a:lvl1pPr>
          </a:lstStyle>
          <a:p>
            <a:r>
              <a:rPr lang="en-US"/>
              <a:t>Click icon to add picture</a:t>
            </a:r>
          </a:p>
        </p:txBody>
      </p:sp>
      <p:sp>
        <p:nvSpPr>
          <p:cNvPr id="5" name="Source">
            <a:extLst>
              <a:ext uri="{FF2B5EF4-FFF2-40B4-BE49-F238E27FC236}">
                <a16:creationId xmlns:a16="http://schemas.microsoft.com/office/drawing/2014/main" id="{998601ED-A6CD-224F-8938-614DBFC60575}"/>
              </a:ext>
            </a:extLst>
          </p:cNvPr>
          <p:cNvSpPr>
            <a:spLocks noGrp="1"/>
          </p:cNvSpPr>
          <p:nvPr>
            <p:ph idx="12" hasCustomPrompt="1"/>
          </p:nvPr>
        </p:nvSpPr>
        <p:spPr>
          <a:xfrm>
            <a:off x="4622800" y="4768214"/>
            <a:ext cx="3662641"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chemeClr val="bg1"/>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30DC34D9-2C67-F74A-A4CB-0264DFF71BDC}"/>
              </a:ext>
            </a:extLst>
          </p:cNvPr>
          <p:cNvSpPr>
            <a:spLocks noGrp="1"/>
          </p:cNvSpPr>
          <p:nvPr>
            <p:ph type="sldNum" sz="quarter" idx="13"/>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7243021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one-liner half photo green">
    <p:bg>
      <p:bgPr>
        <a:solidFill>
          <a:srgbClr val="286140"/>
        </a:solid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BDE1333B-7FA9-D947-B686-90476FE38CED}"/>
              </a:ext>
            </a:extLst>
          </p:cNvPr>
          <p:cNvSpPr>
            <a:spLocks noGrp="1" noChangeArrowheads="1"/>
          </p:cNvSpPr>
          <p:nvPr>
            <p:ph type="ctrTitle" hasCustomPrompt="1"/>
            <p:custDataLst>
              <p:tags r:id="rId1"/>
            </p:custDataLst>
          </p:nvPr>
        </p:nvSpPr>
        <p:spPr bwMode="auto">
          <a:xfrm>
            <a:off x="14496" y="2114550"/>
            <a:ext cx="4543008" cy="914400"/>
          </a:xfrm>
          <a:prstGeom prst="rect">
            <a:avLst/>
          </a:prstGeom>
          <a:noFill/>
          <a:ln>
            <a:miter lim="800000"/>
            <a:headEnd/>
            <a:tailEnd/>
          </a:ln>
        </p:spPr>
        <p:txBody>
          <a:bodyPr lIns="91418" tIns="45710" rIns="91418" bIns="45710" anchor="ctr">
            <a:noAutofit/>
          </a:bodyPr>
          <a:lstStyle>
            <a:lvl1pPr algn="ctr">
              <a:defRPr sz="2400">
                <a:latin typeface="Georgia" panose="02040502050405020303" pitchFamily="18" charset="0"/>
                <a:cs typeface="Calibri"/>
              </a:defRPr>
            </a:lvl1pPr>
          </a:lstStyle>
          <a:p>
            <a:r>
              <a:rPr lang="en-US" dirty="0"/>
              <a:t>Click to add slide title</a:t>
            </a:r>
          </a:p>
        </p:txBody>
      </p:sp>
      <p:sp>
        <p:nvSpPr>
          <p:cNvPr id="4" name="Photo">
            <a:extLst>
              <a:ext uri="{FF2B5EF4-FFF2-40B4-BE49-F238E27FC236}">
                <a16:creationId xmlns:a16="http://schemas.microsoft.com/office/drawing/2014/main" id="{C3541F8D-03C9-504A-9502-AE03B38D0901}"/>
              </a:ext>
            </a:extLst>
          </p:cNvPr>
          <p:cNvSpPr>
            <a:spLocks noGrp="1"/>
          </p:cNvSpPr>
          <p:nvPr>
            <p:ph type="pic" sz="quarter" idx="10"/>
          </p:nvPr>
        </p:nvSpPr>
        <p:spPr>
          <a:xfrm>
            <a:off x="4572000" y="0"/>
            <a:ext cx="4572000" cy="5143500"/>
          </a:xfrm>
          <a:prstGeom prst="rect">
            <a:avLst/>
          </a:prstGeom>
          <a:ln w="9525"/>
        </p:spPr>
        <p:txBody>
          <a:bodyPr/>
          <a:lstStyle>
            <a:lvl1pPr marL="0" indent="0">
              <a:buFontTx/>
              <a:buNone/>
              <a:defRPr>
                <a:solidFill>
                  <a:schemeClr val="bg1"/>
                </a:solidFill>
              </a:defRPr>
            </a:lvl1pPr>
          </a:lstStyle>
          <a:p>
            <a:r>
              <a:rPr lang="en-US"/>
              <a:t>Click icon to add picture</a:t>
            </a:r>
          </a:p>
        </p:txBody>
      </p:sp>
      <p:sp>
        <p:nvSpPr>
          <p:cNvPr id="5" name="Source">
            <a:extLst>
              <a:ext uri="{FF2B5EF4-FFF2-40B4-BE49-F238E27FC236}">
                <a16:creationId xmlns:a16="http://schemas.microsoft.com/office/drawing/2014/main" id="{998601ED-A6CD-224F-8938-614DBFC60575}"/>
              </a:ext>
            </a:extLst>
          </p:cNvPr>
          <p:cNvSpPr>
            <a:spLocks noGrp="1"/>
          </p:cNvSpPr>
          <p:nvPr>
            <p:ph idx="12" hasCustomPrompt="1"/>
          </p:nvPr>
        </p:nvSpPr>
        <p:spPr>
          <a:xfrm>
            <a:off x="4622800" y="4768214"/>
            <a:ext cx="3662641"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chemeClr val="bg1"/>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BA5D1829-4DF8-3342-88D6-4526B0459858}"/>
              </a:ext>
            </a:extLst>
          </p:cNvPr>
          <p:cNvSpPr>
            <a:spLocks noGrp="1"/>
          </p:cNvSpPr>
          <p:nvPr>
            <p:ph type="sldNum" sz="quarter" idx="13"/>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8752063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ne-liner half photo orange">
    <p:bg>
      <p:bgPr>
        <a:solidFill>
          <a:srgbClr val="C15105"/>
        </a:solidFill>
        <a:effectLst/>
      </p:bgPr>
    </p:bg>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BDE1333B-7FA9-D947-B686-90476FE38CED}"/>
              </a:ext>
            </a:extLst>
          </p:cNvPr>
          <p:cNvSpPr>
            <a:spLocks noGrp="1" noChangeArrowheads="1"/>
          </p:cNvSpPr>
          <p:nvPr>
            <p:ph type="ctrTitle" hasCustomPrompt="1"/>
            <p:custDataLst>
              <p:tags r:id="rId1"/>
            </p:custDataLst>
          </p:nvPr>
        </p:nvSpPr>
        <p:spPr bwMode="auto">
          <a:xfrm>
            <a:off x="14496" y="2114550"/>
            <a:ext cx="4543008" cy="914400"/>
          </a:xfrm>
          <a:prstGeom prst="rect">
            <a:avLst/>
          </a:prstGeom>
          <a:noFill/>
          <a:ln>
            <a:miter lim="800000"/>
            <a:headEnd/>
            <a:tailEnd/>
          </a:ln>
        </p:spPr>
        <p:txBody>
          <a:bodyPr lIns="91418" tIns="45710" rIns="91418" bIns="45710" anchor="ctr">
            <a:noAutofit/>
          </a:bodyPr>
          <a:lstStyle>
            <a:lvl1pPr algn="ctr">
              <a:defRPr sz="2400">
                <a:latin typeface="Georgia" panose="02040502050405020303" pitchFamily="18" charset="0"/>
                <a:cs typeface="Calibri"/>
              </a:defRPr>
            </a:lvl1pPr>
          </a:lstStyle>
          <a:p>
            <a:r>
              <a:rPr lang="en-US" dirty="0"/>
              <a:t>Click to add slide title</a:t>
            </a:r>
          </a:p>
        </p:txBody>
      </p:sp>
      <p:sp>
        <p:nvSpPr>
          <p:cNvPr id="4" name="Photo">
            <a:extLst>
              <a:ext uri="{FF2B5EF4-FFF2-40B4-BE49-F238E27FC236}">
                <a16:creationId xmlns:a16="http://schemas.microsoft.com/office/drawing/2014/main" id="{C3541F8D-03C9-504A-9502-AE03B38D0901}"/>
              </a:ext>
            </a:extLst>
          </p:cNvPr>
          <p:cNvSpPr>
            <a:spLocks noGrp="1"/>
          </p:cNvSpPr>
          <p:nvPr>
            <p:ph type="pic" sz="quarter" idx="10"/>
          </p:nvPr>
        </p:nvSpPr>
        <p:spPr>
          <a:xfrm>
            <a:off x="4572000" y="0"/>
            <a:ext cx="4572000" cy="5143500"/>
          </a:xfrm>
          <a:prstGeom prst="rect">
            <a:avLst/>
          </a:prstGeom>
          <a:ln w="9525"/>
        </p:spPr>
        <p:txBody>
          <a:bodyPr/>
          <a:lstStyle>
            <a:lvl1pPr marL="0" indent="0">
              <a:buFontTx/>
              <a:buNone/>
              <a:defRPr>
                <a:solidFill>
                  <a:schemeClr val="bg1"/>
                </a:solidFill>
              </a:defRPr>
            </a:lvl1pPr>
          </a:lstStyle>
          <a:p>
            <a:r>
              <a:rPr lang="en-US"/>
              <a:t>Click icon to add picture</a:t>
            </a:r>
          </a:p>
        </p:txBody>
      </p:sp>
      <p:sp>
        <p:nvSpPr>
          <p:cNvPr id="5" name="Source">
            <a:extLst>
              <a:ext uri="{FF2B5EF4-FFF2-40B4-BE49-F238E27FC236}">
                <a16:creationId xmlns:a16="http://schemas.microsoft.com/office/drawing/2014/main" id="{79550BE7-1E12-C742-A5C6-D540895F8661}"/>
              </a:ext>
            </a:extLst>
          </p:cNvPr>
          <p:cNvSpPr>
            <a:spLocks noGrp="1"/>
          </p:cNvSpPr>
          <p:nvPr>
            <p:ph idx="12" hasCustomPrompt="1"/>
          </p:nvPr>
        </p:nvSpPr>
        <p:spPr>
          <a:xfrm>
            <a:off x="4622801" y="4768214"/>
            <a:ext cx="3662640"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chemeClr val="bg1"/>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C7B0AD15-F6A9-9945-96E6-D233F7A746AF}"/>
              </a:ext>
            </a:extLst>
          </p:cNvPr>
          <p:cNvSpPr>
            <a:spLocks noGrp="1"/>
          </p:cNvSpPr>
          <p:nvPr>
            <p:ph type="sldNum" sz="quarter" idx="13"/>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20907993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NOT A LAYOUT">
    <p:bg>
      <p:bgPr>
        <a:solidFill>
          <a:srgbClr val="9BBB59"/>
        </a:solidFill>
        <a:effectLst/>
      </p:bgPr>
    </p:bg>
    <p:spTree>
      <p:nvGrpSpPr>
        <p:cNvPr id="1" name=""/>
        <p:cNvGrpSpPr/>
        <p:nvPr/>
      </p:nvGrpSpPr>
      <p:grpSpPr>
        <a:xfrm>
          <a:off x="0" y="0"/>
          <a:ext cx="0" cy="0"/>
          <a:chOff x="0" y="0"/>
          <a:chExt cx="0" cy="0"/>
        </a:xfrm>
      </p:grpSpPr>
      <p:sp>
        <p:nvSpPr>
          <p:cNvPr id="6" name="Notice Only">
            <a:extLst>
              <a:ext uri="{FF2B5EF4-FFF2-40B4-BE49-F238E27FC236}">
                <a16:creationId xmlns:a16="http://schemas.microsoft.com/office/drawing/2014/main" id="{1B2CBA6A-CED2-3245-BC84-ABF64722021C}"/>
              </a:ext>
            </a:extLst>
          </p:cNvPr>
          <p:cNvSpPr/>
          <p:nvPr userDrawn="1"/>
        </p:nvSpPr>
        <p:spPr>
          <a:xfrm>
            <a:off x="1674206" y="1248311"/>
            <a:ext cx="5795588" cy="2369880"/>
          </a:xfrm>
          <a:prstGeom prst="rect">
            <a:avLst/>
          </a:prstGeom>
          <a:solidFill>
            <a:srgbClr val="9BBB59"/>
          </a:solidFill>
          <a:ln>
            <a:solidFill>
              <a:srgbClr val="062D72"/>
            </a:solidFill>
          </a:ln>
        </p:spPr>
        <p:txBody>
          <a:bodyPr wrap="square">
            <a:noAutofit/>
          </a:bodyPr>
          <a:lstStyle/>
          <a:p>
            <a:pPr algn="ctr"/>
            <a:r>
              <a:rPr lang="en-US" sz="2400" b="1" dirty="0">
                <a:solidFill>
                  <a:schemeClr val="tx1"/>
                </a:solidFill>
                <a:latin typeface="Georgia" panose="02040502050405020303" pitchFamily="18" charset="0"/>
              </a:rPr>
              <a:t>THIS SLIDE IS FOR NOTICE ONLY</a:t>
            </a:r>
            <a:br>
              <a:rPr lang="en-US" sz="2400" dirty="0">
                <a:solidFill>
                  <a:schemeClr val="tx1"/>
                </a:solidFill>
                <a:latin typeface="Georgia" panose="02040502050405020303" pitchFamily="18" charset="0"/>
              </a:rPr>
            </a:br>
            <a:r>
              <a:rPr lang="en-US" sz="1600" dirty="0">
                <a:solidFill>
                  <a:schemeClr val="tx1"/>
                </a:solidFill>
                <a:latin typeface="Georgia" panose="02040502050405020303" pitchFamily="18" charset="0"/>
              </a:rPr>
              <a:t>and is not intended to be used in a presentation</a:t>
            </a:r>
            <a:br>
              <a:rPr lang="en-US" sz="1600" dirty="0">
                <a:solidFill>
                  <a:schemeClr val="tx1"/>
                </a:solidFill>
                <a:latin typeface="Georgia" panose="02040502050405020303" pitchFamily="18" charset="0"/>
              </a:rPr>
            </a:br>
            <a:br>
              <a:rPr lang="en-US" dirty="0">
                <a:solidFill>
                  <a:schemeClr val="tx1"/>
                </a:solidFill>
                <a:latin typeface="Georgia" panose="02040502050405020303" pitchFamily="18" charset="0"/>
              </a:rPr>
            </a:br>
            <a:r>
              <a:rPr lang="en-US" dirty="0">
                <a:solidFill>
                  <a:schemeClr val="tx1"/>
                </a:solidFill>
                <a:latin typeface="Georgia" panose="02040502050405020303" pitchFamily="18" charset="0"/>
              </a:rPr>
              <a:t>This</a:t>
            </a:r>
            <a:r>
              <a:rPr lang="en-US" baseline="0" dirty="0">
                <a:solidFill>
                  <a:schemeClr val="tx1"/>
                </a:solidFill>
                <a:latin typeface="Georgia" panose="02040502050405020303" pitchFamily="18" charset="0"/>
              </a:rPr>
              <a:t> PowerPoint template was developed by:</a:t>
            </a:r>
            <a:br>
              <a:rPr lang="en-US" baseline="0" dirty="0">
                <a:solidFill>
                  <a:schemeClr val="tx1"/>
                </a:solidFill>
                <a:latin typeface="Georgia" panose="02040502050405020303" pitchFamily="18" charset="0"/>
              </a:rPr>
            </a:br>
            <a:r>
              <a:rPr lang="en-US" i="1" baseline="0" dirty="0">
                <a:solidFill>
                  <a:schemeClr val="tx1"/>
                </a:solidFill>
                <a:latin typeface="Georgia" panose="02040502050405020303" pitchFamily="18" charset="0"/>
              </a:rPr>
              <a:t>The Center for Teaching and Learning at the</a:t>
            </a:r>
            <a:br>
              <a:rPr lang="en-US" i="1" baseline="0" dirty="0">
                <a:solidFill>
                  <a:schemeClr val="tx1"/>
                </a:solidFill>
                <a:latin typeface="Georgia" panose="02040502050405020303" pitchFamily="18" charset="0"/>
              </a:rPr>
            </a:br>
            <a:r>
              <a:rPr lang="en-US" i="1" baseline="0" dirty="0">
                <a:solidFill>
                  <a:schemeClr val="tx1"/>
                </a:solidFill>
                <a:latin typeface="Georgia" panose="02040502050405020303" pitchFamily="18" charset="0"/>
              </a:rPr>
              <a:t>Johns Hopkins Bloomberg School of Public Health</a:t>
            </a:r>
            <a:br>
              <a:rPr lang="en-US" i="1" baseline="0" dirty="0">
                <a:solidFill>
                  <a:schemeClr val="tx1"/>
                </a:solidFill>
                <a:latin typeface="Georgia" panose="02040502050405020303" pitchFamily="18" charset="0"/>
              </a:rPr>
            </a:br>
            <a:br>
              <a:rPr lang="en-US" i="1" baseline="0" dirty="0">
                <a:solidFill>
                  <a:schemeClr val="tx1"/>
                </a:solidFill>
                <a:latin typeface="Georgia" panose="02040502050405020303" pitchFamily="18" charset="0"/>
              </a:rPr>
            </a:br>
            <a:r>
              <a:rPr lang="en-US" dirty="0">
                <a:solidFill>
                  <a:schemeClr val="tx1"/>
                </a:solidFill>
                <a:latin typeface="Georgia" panose="02040502050405020303" pitchFamily="18" charset="0"/>
              </a:rPr>
              <a:t>Last</a:t>
            </a:r>
            <a:r>
              <a:rPr lang="en-US" baseline="0" dirty="0">
                <a:solidFill>
                  <a:schemeClr val="tx1"/>
                </a:solidFill>
                <a:latin typeface="Georgia" panose="02040502050405020303" pitchFamily="18" charset="0"/>
              </a:rPr>
              <a:t> modified: 26 October 2020</a:t>
            </a:r>
            <a:endParaRPr lang="en-US" dirty="0">
              <a:solidFill>
                <a:schemeClr val="tx1"/>
              </a:solidFill>
              <a:latin typeface="Georgia" panose="02040502050405020303" pitchFamily="18" charset="0"/>
            </a:endParaRPr>
          </a:p>
        </p:txBody>
      </p:sp>
    </p:spTree>
    <p:extLst>
      <p:ext uri="{BB962C8B-B14F-4D97-AF65-F5344CB8AC3E}">
        <p14:creationId xmlns:p14="http://schemas.microsoft.com/office/powerpoint/2010/main" val="29732845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ertical large photo">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845D2855-4BDC-2949-A7F8-15C653BAFD76}"/>
              </a:ext>
            </a:extLst>
          </p:cNvPr>
          <p:cNvSpPr>
            <a:spLocks noGrp="1"/>
          </p:cNvSpPr>
          <p:nvPr>
            <p:ph type="title" hasCustomPrompt="1"/>
          </p:nvPr>
        </p:nvSpPr>
        <p:spPr>
          <a:xfrm>
            <a:off x="149315" y="66526"/>
            <a:ext cx="2191563" cy="1243172"/>
          </a:xfrm>
        </p:spPr>
        <p:txBody>
          <a:bodyPr/>
          <a:lstStyle>
            <a:lvl1pPr>
              <a:defRPr>
                <a:latin typeface="Georgia" panose="02040502050405020303" pitchFamily="18" charset="0"/>
              </a:defRPr>
            </a:lvl1pPr>
          </a:lstStyle>
          <a:p>
            <a:r>
              <a:rPr lang="en-US" dirty="0"/>
              <a:t>Click to add title</a:t>
            </a:r>
          </a:p>
        </p:txBody>
      </p:sp>
      <p:sp>
        <p:nvSpPr>
          <p:cNvPr id="6" name="Subtitle">
            <a:extLst>
              <a:ext uri="{FF2B5EF4-FFF2-40B4-BE49-F238E27FC236}">
                <a16:creationId xmlns:a16="http://schemas.microsoft.com/office/drawing/2014/main" id="{73F8CCE4-3BC7-E04F-94AE-1C9657EF5270}"/>
              </a:ext>
            </a:extLst>
          </p:cNvPr>
          <p:cNvSpPr>
            <a:spLocks noGrp="1"/>
          </p:cNvSpPr>
          <p:nvPr>
            <p:ph type="body" sz="quarter" idx="14" hasCustomPrompt="1"/>
          </p:nvPr>
        </p:nvSpPr>
        <p:spPr>
          <a:xfrm>
            <a:off x="149315" y="2900920"/>
            <a:ext cx="2191563"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4" name="Photo"/>
          <p:cNvSpPr>
            <a:spLocks noGrp="1"/>
          </p:cNvSpPr>
          <p:nvPr>
            <p:ph type="pic" sz="quarter" idx="11" hasCustomPrompt="1"/>
          </p:nvPr>
        </p:nvSpPr>
        <p:spPr>
          <a:xfrm>
            <a:off x="2539364" y="0"/>
            <a:ext cx="6604635" cy="5143500"/>
          </a:xfrm>
          <a:prstGeom prst="rect">
            <a:avLst/>
          </a:prstGeom>
        </p:spPr>
        <p:txBody>
          <a:bodyPr vert="horz"/>
          <a:lstStyle>
            <a:lvl1pPr marL="0" indent="0">
              <a:buNone/>
              <a:defRPr sz="1800" baseline="0"/>
            </a:lvl1pPr>
          </a:lstStyle>
          <a:p>
            <a:r>
              <a:rPr lang="en-US" dirty="0"/>
              <a:t>Click icon to add image or drag and drop image to placeholder</a:t>
            </a:r>
          </a:p>
        </p:txBody>
      </p:sp>
      <p:sp>
        <p:nvSpPr>
          <p:cNvPr id="8" name="Source">
            <a:extLst>
              <a:ext uri="{FF2B5EF4-FFF2-40B4-BE49-F238E27FC236}">
                <a16:creationId xmlns:a16="http://schemas.microsoft.com/office/drawing/2014/main" id="{904D3AB3-06BD-EC46-AEC4-64AAD3E51B9D}"/>
              </a:ext>
            </a:extLst>
          </p:cNvPr>
          <p:cNvSpPr>
            <a:spLocks noGrp="1"/>
          </p:cNvSpPr>
          <p:nvPr>
            <p:ph idx="12" hasCustomPrompt="1"/>
          </p:nvPr>
        </p:nvSpPr>
        <p:spPr>
          <a:xfrm>
            <a:off x="2656330" y="4768214"/>
            <a:ext cx="5613729"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2" name="Slide Number">
            <a:extLst>
              <a:ext uri="{FF2B5EF4-FFF2-40B4-BE49-F238E27FC236}">
                <a16:creationId xmlns:a16="http://schemas.microsoft.com/office/drawing/2014/main" id="{C17433F5-B937-B647-A06F-CB66175E77BC}"/>
              </a:ext>
            </a:extLst>
          </p:cNvPr>
          <p:cNvSpPr>
            <a:spLocks noGrp="1"/>
          </p:cNvSpPr>
          <p:nvPr>
            <p:ph type="sldNum" sz="quarter" idx="15"/>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123533936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verticle bullet">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BEB118F3-18F1-3D4F-8875-6DEF12C4AF7E}"/>
              </a:ext>
            </a:extLst>
          </p:cNvPr>
          <p:cNvSpPr>
            <a:spLocks noGrp="1"/>
          </p:cNvSpPr>
          <p:nvPr>
            <p:ph type="title" hasCustomPrompt="1"/>
          </p:nvPr>
        </p:nvSpPr>
        <p:spPr>
          <a:xfrm>
            <a:off x="149315" y="66526"/>
            <a:ext cx="2191563" cy="1243172"/>
          </a:xfrm>
        </p:spPr>
        <p:txBody>
          <a:bodyPr/>
          <a:lstStyle>
            <a:lvl1pPr>
              <a:defRPr>
                <a:latin typeface="Georgia" panose="02040502050405020303" pitchFamily="18" charset="0"/>
              </a:defRPr>
            </a:lvl1pPr>
          </a:lstStyle>
          <a:p>
            <a:r>
              <a:rPr lang="en-US" dirty="0"/>
              <a:t>Click to add title</a:t>
            </a:r>
          </a:p>
        </p:txBody>
      </p:sp>
      <p:sp>
        <p:nvSpPr>
          <p:cNvPr id="9" name="Subtitle">
            <a:extLst>
              <a:ext uri="{FF2B5EF4-FFF2-40B4-BE49-F238E27FC236}">
                <a16:creationId xmlns:a16="http://schemas.microsoft.com/office/drawing/2014/main" id="{AA6D0782-790C-514E-965F-639EC2EFC43D}"/>
              </a:ext>
            </a:extLst>
          </p:cNvPr>
          <p:cNvSpPr>
            <a:spLocks noGrp="1"/>
          </p:cNvSpPr>
          <p:nvPr>
            <p:ph type="body" sz="quarter" idx="14" hasCustomPrompt="1"/>
          </p:nvPr>
        </p:nvSpPr>
        <p:spPr>
          <a:xfrm>
            <a:off x="149315" y="2900920"/>
            <a:ext cx="2191563"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6" name="Box"/>
          <p:cNvSpPr>
            <a:spLocks noGrp="1"/>
          </p:cNvSpPr>
          <p:nvPr>
            <p:ph idx="1" hasCustomPrompt="1"/>
          </p:nvPr>
        </p:nvSpPr>
        <p:spPr>
          <a:xfrm>
            <a:off x="2660810" y="133351"/>
            <a:ext cx="6352855" cy="4453388"/>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8" name="Source">
            <a:extLst>
              <a:ext uri="{FF2B5EF4-FFF2-40B4-BE49-F238E27FC236}">
                <a16:creationId xmlns:a16="http://schemas.microsoft.com/office/drawing/2014/main" id="{927F2F75-61C2-7F4D-B62A-0F7C84901C38}"/>
              </a:ext>
            </a:extLst>
          </p:cNvPr>
          <p:cNvSpPr>
            <a:spLocks noGrp="1"/>
          </p:cNvSpPr>
          <p:nvPr>
            <p:ph idx="12" hasCustomPrompt="1"/>
          </p:nvPr>
        </p:nvSpPr>
        <p:spPr>
          <a:xfrm>
            <a:off x="2656330" y="4768214"/>
            <a:ext cx="5613729"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30B9C482-9F3A-D44D-B933-0895BD3D6A85}"/>
              </a:ext>
            </a:extLst>
          </p:cNvPr>
          <p:cNvSpPr>
            <a:spLocks noGrp="1"/>
          </p:cNvSpPr>
          <p:nvPr>
            <p:ph type="sldNum" sz="quarter" idx="15"/>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1165186517"/>
      </p:ext>
    </p:extLst>
  </p:cSld>
  <p:clrMapOvr>
    <a:masterClrMapping/>
  </p:clrMapOvr>
  <p:extLst>
    <p:ext uri="{DCECCB84-F9BA-43D5-87BE-67443E8EF086}">
      <p15:sldGuideLst xmlns:p15="http://schemas.microsoft.com/office/powerpoint/2012/main">
        <p15:guide id="1" orient="horz" pos="2940" userDrawn="1">
          <p15:clr>
            <a:srgbClr val="FBAE40"/>
          </p15:clr>
        </p15:guide>
        <p15:guide id="2" pos="3674"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verticle bullet top caption">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BEB118F3-18F1-3D4F-8875-6DEF12C4AF7E}"/>
              </a:ext>
            </a:extLst>
          </p:cNvPr>
          <p:cNvSpPr>
            <a:spLocks noGrp="1"/>
          </p:cNvSpPr>
          <p:nvPr>
            <p:ph type="title" hasCustomPrompt="1"/>
          </p:nvPr>
        </p:nvSpPr>
        <p:spPr>
          <a:xfrm>
            <a:off x="149315" y="66526"/>
            <a:ext cx="2191563" cy="1243172"/>
          </a:xfrm>
        </p:spPr>
        <p:txBody>
          <a:bodyPr/>
          <a:lstStyle>
            <a:lvl1pPr>
              <a:defRPr>
                <a:latin typeface="Georgia" panose="02040502050405020303" pitchFamily="18" charset="0"/>
              </a:defRPr>
            </a:lvl1pPr>
          </a:lstStyle>
          <a:p>
            <a:r>
              <a:rPr lang="en-US" dirty="0"/>
              <a:t>Click to add title</a:t>
            </a:r>
          </a:p>
        </p:txBody>
      </p:sp>
      <p:sp>
        <p:nvSpPr>
          <p:cNvPr id="9" name="Subtitle">
            <a:extLst>
              <a:ext uri="{FF2B5EF4-FFF2-40B4-BE49-F238E27FC236}">
                <a16:creationId xmlns:a16="http://schemas.microsoft.com/office/drawing/2014/main" id="{AA6D0782-790C-514E-965F-639EC2EFC43D}"/>
              </a:ext>
            </a:extLst>
          </p:cNvPr>
          <p:cNvSpPr>
            <a:spLocks noGrp="1"/>
          </p:cNvSpPr>
          <p:nvPr>
            <p:ph type="body" sz="quarter" idx="14" hasCustomPrompt="1"/>
          </p:nvPr>
        </p:nvSpPr>
        <p:spPr>
          <a:xfrm>
            <a:off x="149315" y="2900920"/>
            <a:ext cx="2191563"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7" name="Caption">
            <a:extLst>
              <a:ext uri="{FF2B5EF4-FFF2-40B4-BE49-F238E27FC236}">
                <a16:creationId xmlns:a16="http://schemas.microsoft.com/office/drawing/2014/main" id="{BF0B0AC2-CB02-3441-9CFB-637D27B1BC44}"/>
              </a:ext>
            </a:extLst>
          </p:cNvPr>
          <p:cNvSpPr>
            <a:spLocks noGrp="1"/>
          </p:cNvSpPr>
          <p:nvPr>
            <p:ph type="body" sz="quarter" idx="17" hasCustomPrompt="1"/>
          </p:nvPr>
        </p:nvSpPr>
        <p:spPr>
          <a:xfrm>
            <a:off x="2660810" y="133350"/>
            <a:ext cx="6352855" cy="386080"/>
          </a:xfrm>
          <a:prstGeom prst="rect">
            <a:avLst/>
          </a:prstGeom>
          <a:solidFill>
            <a:srgbClr val="418EDF">
              <a:alpha val="40000"/>
            </a:srgbClr>
          </a:solidFill>
          <a:ln>
            <a:noFill/>
          </a:ln>
        </p:spPr>
        <p:txBody>
          <a:bodyPr vert="horz" anchor="ctr"/>
          <a:lstStyle>
            <a:lvl1pPr marL="0" indent="0" algn="ctr">
              <a:buNone/>
              <a:defRPr sz="1400" baseline="0">
                <a:latin typeface="Georgia" panose="02040502050405020303" pitchFamily="18" charset="0"/>
              </a:defRPr>
            </a:lvl1pPr>
            <a:lvl2pPr marL="457200" indent="0">
              <a:buNone/>
              <a:defRPr/>
            </a:lvl2pPr>
          </a:lstStyle>
          <a:p>
            <a:pPr lvl="0"/>
            <a:r>
              <a:rPr lang="en-US" dirty="0"/>
              <a:t>Click to add subtitle</a:t>
            </a:r>
          </a:p>
        </p:txBody>
      </p:sp>
      <p:sp>
        <p:nvSpPr>
          <p:cNvPr id="6" name="Box"/>
          <p:cNvSpPr>
            <a:spLocks noGrp="1"/>
          </p:cNvSpPr>
          <p:nvPr>
            <p:ph idx="1" hasCustomPrompt="1"/>
          </p:nvPr>
        </p:nvSpPr>
        <p:spPr>
          <a:xfrm>
            <a:off x="2660810" y="615462"/>
            <a:ext cx="6352855" cy="3971274"/>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1" name="Source">
            <a:extLst>
              <a:ext uri="{FF2B5EF4-FFF2-40B4-BE49-F238E27FC236}">
                <a16:creationId xmlns:a16="http://schemas.microsoft.com/office/drawing/2014/main" id="{36165B48-FFD2-4145-8F08-E540D52C377E}"/>
              </a:ext>
            </a:extLst>
          </p:cNvPr>
          <p:cNvSpPr>
            <a:spLocks noGrp="1"/>
          </p:cNvSpPr>
          <p:nvPr>
            <p:ph idx="12" hasCustomPrompt="1"/>
          </p:nvPr>
        </p:nvSpPr>
        <p:spPr>
          <a:xfrm>
            <a:off x="2656330" y="4768214"/>
            <a:ext cx="5613729"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44011FEB-98C2-574D-A4C2-E73E660161CC}"/>
              </a:ext>
            </a:extLst>
          </p:cNvPr>
          <p:cNvSpPr>
            <a:spLocks noGrp="1"/>
          </p:cNvSpPr>
          <p:nvPr>
            <p:ph type="sldNum" sz="quarter" idx="18"/>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2770756452"/>
      </p:ext>
    </p:extLst>
  </p:cSld>
  <p:clrMapOvr>
    <a:masterClrMapping/>
  </p:clrMapOvr>
  <p:extLst>
    <p:ext uri="{DCECCB84-F9BA-43D5-87BE-67443E8EF086}">
      <p15:sldGuideLst xmlns:p15="http://schemas.microsoft.com/office/powerpoint/2012/main">
        <p15:guide id="1" orient="horz" pos="2940">
          <p15:clr>
            <a:srgbClr val="FBAE40"/>
          </p15:clr>
        </p15:guide>
        <p15:guide id="2" pos="3674">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erticle bullet bottom caption">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BEB118F3-18F1-3D4F-8875-6DEF12C4AF7E}"/>
              </a:ext>
            </a:extLst>
          </p:cNvPr>
          <p:cNvSpPr>
            <a:spLocks noGrp="1"/>
          </p:cNvSpPr>
          <p:nvPr>
            <p:ph type="title" hasCustomPrompt="1"/>
          </p:nvPr>
        </p:nvSpPr>
        <p:spPr>
          <a:xfrm>
            <a:off x="149315" y="66526"/>
            <a:ext cx="2191563" cy="1243172"/>
          </a:xfrm>
        </p:spPr>
        <p:txBody>
          <a:bodyPr/>
          <a:lstStyle>
            <a:lvl1pPr>
              <a:defRPr>
                <a:latin typeface="Georgia" panose="02040502050405020303" pitchFamily="18" charset="0"/>
              </a:defRPr>
            </a:lvl1pPr>
          </a:lstStyle>
          <a:p>
            <a:r>
              <a:rPr lang="en-US" dirty="0"/>
              <a:t>Click to add title</a:t>
            </a:r>
          </a:p>
        </p:txBody>
      </p:sp>
      <p:sp>
        <p:nvSpPr>
          <p:cNvPr id="9" name="Subtitle">
            <a:extLst>
              <a:ext uri="{FF2B5EF4-FFF2-40B4-BE49-F238E27FC236}">
                <a16:creationId xmlns:a16="http://schemas.microsoft.com/office/drawing/2014/main" id="{AA6D0782-790C-514E-965F-639EC2EFC43D}"/>
              </a:ext>
            </a:extLst>
          </p:cNvPr>
          <p:cNvSpPr>
            <a:spLocks noGrp="1"/>
          </p:cNvSpPr>
          <p:nvPr>
            <p:ph type="body" sz="quarter" idx="14" hasCustomPrompt="1"/>
          </p:nvPr>
        </p:nvSpPr>
        <p:spPr>
          <a:xfrm>
            <a:off x="149315" y="2900920"/>
            <a:ext cx="2191563"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6" name="Box"/>
          <p:cNvSpPr>
            <a:spLocks noGrp="1"/>
          </p:cNvSpPr>
          <p:nvPr>
            <p:ph idx="1" hasCustomPrompt="1"/>
          </p:nvPr>
        </p:nvSpPr>
        <p:spPr>
          <a:xfrm>
            <a:off x="2660810" y="133350"/>
            <a:ext cx="6352855" cy="4046855"/>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Caption">
            <a:extLst>
              <a:ext uri="{FF2B5EF4-FFF2-40B4-BE49-F238E27FC236}">
                <a16:creationId xmlns:a16="http://schemas.microsoft.com/office/drawing/2014/main" id="{170E650C-7BC4-504B-B5E1-CD2B065D7BE1}"/>
              </a:ext>
            </a:extLst>
          </p:cNvPr>
          <p:cNvSpPr>
            <a:spLocks noGrp="1"/>
          </p:cNvSpPr>
          <p:nvPr>
            <p:ph type="body" sz="quarter" idx="17" hasCustomPrompt="1"/>
          </p:nvPr>
        </p:nvSpPr>
        <p:spPr>
          <a:xfrm>
            <a:off x="2660810" y="4200659"/>
            <a:ext cx="6352855" cy="386080"/>
          </a:xfrm>
          <a:prstGeom prst="rect">
            <a:avLst/>
          </a:prstGeom>
          <a:solidFill>
            <a:srgbClr val="418EDF">
              <a:alpha val="40000"/>
            </a:srgbClr>
          </a:solidFill>
          <a:ln>
            <a:noFill/>
          </a:ln>
        </p:spPr>
        <p:txBody>
          <a:bodyPr vert="horz" anchor="ctr"/>
          <a:lstStyle>
            <a:lvl1pPr marL="0" indent="0" algn="ctr">
              <a:buNone/>
              <a:defRPr sz="1400" baseline="0">
                <a:latin typeface="Georgia" panose="02040502050405020303" pitchFamily="18" charset="0"/>
              </a:defRPr>
            </a:lvl1pPr>
            <a:lvl2pPr marL="457200" indent="0">
              <a:buNone/>
              <a:defRPr/>
            </a:lvl2pPr>
          </a:lstStyle>
          <a:p>
            <a:pPr lvl="0"/>
            <a:r>
              <a:rPr lang="en-US" dirty="0"/>
              <a:t>Click to add caption</a:t>
            </a:r>
          </a:p>
        </p:txBody>
      </p:sp>
      <p:sp>
        <p:nvSpPr>
          <p:cNvPr id="11" name="Source">
            <a:extLst>
              <a:ext uri="{FF2B5EF4-FFF2-40B4-BE49-F238E27FC236}">
                <a16:creationId xmlns:a16="http://schemas.microsoft.com/office/drawing/2014/main" id="{C9DCADE6-0E0E-FA47-818D-FA310DA45624}"/>
              </a:ext>
            </a:extLst>
          </p:cNvPr>
          <p:cNvSpPr>
            <a:spLocks noGrp="1"/>
          </p:cNvSpPr>
          <p:nvPr>
            <p:ph idx="12" hasCustomPrompt="1"/>
          </p:nvPr>
        </p:nvSpPr>
        <p:spPr>
          <a:xfrm>
            <a:off x="2656330" y="4768214"/>
            <a:ext cx="5613729"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D7810D85-70E0-A244-91F9-3B441F4C644C}"/>
              </a:ext>
            </a:extLst>
          </p:cNvPr>
          <p:cNvSpPr>
            <a:spLocks noGrp="1"/>
          </p:cNvSpPr>
          <p:nvPr>
            <p:ph type="sldNum" sz="quarter" idx="18"/>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55545132"/>
      </p:ext>
    </p:extLst>
  </p:cSld>
  <p:clrMapOvr>
    <a:masterClrMapping/>
  </p:clrMapOvr>
  <p:extLst>
    <p:ext uri="{DCECCB84-F9BA-43D5-87BE-67443E8EF086}">
      <p15:sldGuideLst xmlns:p15="http://schemas.microsoft.com/office/powerpoint/2012/main">
        <p15:guide id="1" orient="horz" pos="2940">
          <p15:clr>
            <a:srgbClr val="FBAE40"/>
          </p15:clr>
        </p15:guide>
        <p15:guide id="2" pos="3674">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erticle bullet 2 col">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BEB118F3-18F1-3D4F-8875-6DEF12C4AF7E}"/>
              </a:ext>
            </a:extLst>
          </p:cNvPr>
          <p:cNvSpPr>
            <a:spLocks noGrp="1"/>
          </p:cNvSpPr>
          <p:nvPr>
            <p:ph type="title" hasCustomPrompt="1"/>
          </p:nvPr>
        </p:nvSpPr>
        <p:spPr>
          <a:xfrm>
            <a:off x="149315" y="66526"/>
            <a:ext cx="2191563" cy="1243172"/>
          </a:xfrm>
        </p:spPr>
        <p:txBody>
          <a:bodyPr/>
          <a:lstStyle>
            <a:lvl1pPr>
              <a:defRPr>
                <a:latin typeface="Georgia" panose="02040502050405020303" pitchFamily="18" charset="0"/>
              </a:defRPr>
            </a:lvl1pPr>
          </a:lstStyle>
          <a:p>
            <a:r>
              <a:rPr lang="en-US" dirty="0"/>
              <a:t>Click to add title</a:t>
            </a:r>
          </a:p>
        </p:txBody>
      </p:sp>
      <p:sp>
        <p:nvSpPr>
          <p:cNvPr id="9" name="Subtitle">
            <a:extLst>
              <a:ext uri="{FF2B5EF4-FFF2-40B4-BE49-F238E27FC236}">
                <a16:creationId xmlns:a16="http://schemas.microsoft.com/office/drawing/2014/main" id="{AA6D0782-790C-514E-965F-639EC2EFC43D}"/>
              </a:ext>
            </a:extLst>
          </p:cNvPr>
          <p:cNvSpPr>
            <a:spLocks noGrp="1"/>
          </p:cNvSpPr>
          <p:nvPr>
            <p:ph type="body" sz="quarter" idx="14" hasCustomPrompt="1"/>
          </p:nvPr>
        </p:nvSpPr>
        <p:spPr>
          <a:xfrm>
            <a:off x="149315" y="2900920"/>
            <a:ext cx="2191563"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12" name="Box">
            <a:extLst>
              <a:ext uri="{FF2B5EF4-FFF2-40B4-BE49-F238E27FC236}">
                <a16:creationId xmlns:a16="http://schemas.microsoft.com/office/drawing/2014/main" id="{64242F61-8EA4-184F-A007-5A8550FDE1B1}"/>
              </a:ext>
            </a:extLst>
          </p:cNvPr>
          <p:cNvSpPr>
            <a:spLocks noGrp="1"/>
          </p:cNvSpPr>
          <p:nvPr>
            <p:ph idx="19" hasCustomPrompt="1"/>
          </p:nvPr>
        </p:nvSpPr>
        <p:spPr>
          <a:xfrm>
            <a:off x="2660811" y="133350"/>
            <a:ext cx="3106944" cy="4453390"/>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3" name="Box">
            <a:extLst>
              <a:ext uri="{FF2B5EF4-FFF2-40B4-BE49-F238E27FC236}">
                <a16:creationId xmlns:a16="http://schemas.microsoft.com/office/drawing/2014/main" id="{FEBC8032-C187-4042-83C3-7E9A8BC37CEF}"/>
              </a:ext>
            </a:extLst>
          </p:cNvPr>
          <p:cNvSpPr>
            <a:spLocks noGrp="1"/>
          </p:cNvSpPr>
          <p:nvPr>
            <p:ph idx="20" hasCustomPrompt="1"/>
          </p:nvPr>
        </p:nvSpPr>
        <p:spPr>
          <a:xfrm>
            <a:off x="5906393" y="133349"/>
            <a:ext cx="3106944" cy="4453390"/>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4" name="Source">
            <a:extLst>
              <a:ext uri="{FF2B5EF4-FFF2-40B4-BE49-F238E27FC236}">
                <a16:creationId xmlns:a16="http://schemas.microsoft.com/office/drawing/2014/main" id="{09381382-8F19-FB4E-BF17-77735A328C5D}"/>
              </a:ext>
            </a:extLst>
          </p:cNvPr>
          <p:cNvSpPr>
            <a:spLocks noGrp="1"/>
          </p:cNvSpPr>
          <p:nvPr>
            <p:ph idx="12" hasCustomPrompt="1"/>
          </p:nvPr>
        </p:nvSpPr>
        <p:spPr>
          <a:xfrm>
            <a:off x="2656330" y="4768214"/>
            <a:ext cx="5613729"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0E449127-7A5A-2B4F-AF5F-1185952D7945}"/>
              </a:ext>
            </a:extLst>
          </p:cNvPr>
          <p:cNvSpPr>
            <a:spLocks noGrp="1"/>
          </p:cNvSpPr>
          <p:nvPr>
            <p:ph type="sldNum" sz="quarter" idx="21"/>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2956670181"/>
      </p:ext>
    </p:extLst>
  </p:cSld>
  <p:clrMapOvr>
    <a:masterClrMapping/>
  </p:clrMapOvr>
  <p:extLst>
    <p:ext uri="{DCECCB84-F9BA-43D5-87BE-67443E8EF086}">
      <p15:sldGuideLst xmlns:p15="http://schemas.microsoft.com/office/powerpoint/2012/main">
        <p15:guide id="1" orient="horz" pos="2940">
          <p15:clr>
            <a:srgbClr val="FBAE40"/>
          </p15:clr>
        </p15:guide>
        <p15:guide id="2" pos="3674">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verticle bullet 2 col top captions">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BEB118F3-18F1-3D4F-8875-6DEF12C4AF7E}"/>
              </a:ext>
            </a:extLst>
          </p:cNvPr>
          <p:cNvSpPr>
            <a:spLocks noGrp="1"/>
          </p:cNvSpPr>
          <p:nvPr>
            <p:ph type="title" hasCustomPrompt="1"/>
          </p:nvPr>
        </p:nvSpPr>
        <p:spPr>
          <a:xfrm>
            <a:off x="149315" y="66526"/>
            <a:ext cx="2191563" cy="1243172"/>
          </a:xfrm>
        </p:spPr>
        <p:txBody>
          <a:bodyPr/>
          <a:lstStyle>
            <a:lvl1pPr>
              <a:defRPr>
                <a:latin typeface="Georgia" panose="02040502050405020303" pitchFamily="18" charset="0"/>
              </a:defRPr>
            </a:lvl1pPr>
          </a:lstStyle>
          <a:p>
            <a:r>
              <a:rPr lang="en-US" dirty="0"/>
              <a:t>Click to add title</a:t>
            </a:r>
          </a:p>
        </p:txBody>
      </p:sp>
      <p:sp>
        <p:nvSpPr>
          <p:cNvPr id="9" name="Subtitle">
            <a:extLst>
              <a:ext uri="{FF2B5EF4-FFF2-40B4-BE49-F238E27FC236}">
                <a16:creationId xmlns:a16="http://schemas.microsoft.com/office/drawing/2014/main" id="{AA6D0782-790C-514E-965F-639EC2EFC43D}"/>
              </a:ext>
            </a:extLst>
          </p:cNvPr>
          <p:cNvSpPr>
            <a:spLocks noGrp="1"/>
          </p:cNvSpPr>
          <p:nvPr>
            <p:ph type="body" sz="quarter" idx="14" hasCustomPrompt="1"/>
          </p:nvPr>
        </p:nvSpPr>
        <p:spPr>
          <a:xfrm>
            <a:off x="149315" y="2900920"/>
            <a:ext cx="2191563"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11" name="Caption">
            <a:extLst>
              <a:ext uri="{FF2B5EF4-FFF2-40B4-BE49-F238E27FC236}">
                <a16:creationId xmlns:a16="http://schemas.microsoft.com/office/drawing/2014/main" id="{869B4F58-4CDC-2144-927E-9EA537048354}"/>
              </a:ext>
            </a:extLst>
          </p:cNvPr>
          <p:cNvSpPr>
            <a:spLocks noGrp="1"/>
          </p:cNvSpPr>
          <p:nvPr>
            <p:ph type="body" sz="quarter" idx="17" hasCustomPrompt="1"/>
          </p:nvPr>
        </p:nvSpPr>
        <p:spPr>
          <a:xfrm>
            <a:off x="2660810" y="133350"/>
            <a:ext cx="3106945" cy="386080"/>
          </a:xfrm>
          <a:prstGeom prst="rect">
            <a:avLst/>
          </a:prstGeom>
          <a:solidFill>
            <a:srgbClr val="418EDF">
              <a:alpha val="40000"/>
            </a:srgbClr>
          </a:solidFill>
          <a:ln>
            <a:noFill/>
          </a:ln>
        </p:spPr>
        <p:txBody>
          <a:bodyPr vert="horz" anchor="ctr"/>
          <a:lstStyle>
            <a:lvl1pPr marL="0" indent="0" algn="ctr">
              <a:buNone/>
              <a:defRPr sz="1400" baseline="0">
                <a:latin typeface="Georgia" panose="02040502050405020303" pitchFamily="18" charset="0"/>
              </a:defRPr>
            </a:lvl1pPr>
            <a:lvl2pPr marL="457200" indent="0">
              <a:buNone/>
              <a:defRPr/>
            </a:lvl2pPr>
          </a:lstStyle>
          <a:p>
            <a:pPr lvl="0"/>
            <a:r>
              <a:rPr lang="en-US" dirty="0"/>
              <a:t>Click to add caption</a:t>
            </a:r>
          </a:p>
        </p:txBody>
      </p:sp>
      <p:sp>
        <p:nvSpPr>
          <p:cNvPr id="12" name="Box">
            <a:extLst>
              <a:ext uri="{FF2B5EF4-FFF2-40B4-BE49-F238E27FC236}">
                <a16:creationId xmlns:a16="http://schemas.microsoft.com/office/drawing/2014/main" id="{64242F61-8EA4-184F-A007-5A8550FDE1B1}"/>
              </a:ext>
            </a:extLst>
          </p:cNvPr>
          <p:cNvSpPr>
            <a:spLocks noGrp="1"/>
          </p:cNvSpPr>
          <p:nvPr>
            <p:ph idx="19" hasCustomPrompt="1"/>
          </p:nvPr>
        </p:nvSpPr>
        <p:spPr>
          <a:xfrm>
            <a:off x="2660811" y="615464"/>
            <a:ext cx="3106944" cy="3971276"/>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4" name="Caption">
            <a:extLst>
              <a:ext uri="{FF2B5EF4-FFF2-40B4-BE49-F238E27FC236}">
                <a16:creationId xmlns:a16="http://schemas.microsoft.com/office/drawing/2014/main" id="{B674A30E-6509-0A40-92D9-053CCD45D384}"/>
              </a:ext>
            </a:extLst>
          </p:cNvPr>
          <p:cNvSpPr>
            <a:spLocks noGrp="1"/>
          </p:cNvSpPr>
          <p:nvPr>
            <p:ph type="body" sz="quarter" idx="21" hasCustomPrompt="1"/>
          </p:nvPr>
        </p:nvSpPr>
        <p:spPr>
          <a:xfrm>
            <a:off x="5906393" y="133350"/>
            <a:ext cx="3106945" cy="386080"/>
          </a:xfrm>
          <a:prstGeom prst="rect">
            <a:avLst/>
          </a:prstGeom>
          <a:solidFill>
            <a:srgbClr val="418EDF">
              <a:alpha val="40000"/>
            </a:srgbClr>
          </a:solidFill>
          <a:ln>
            <a:noFill/>
          </a:ln>
        </p:spPr>
        <p:txBody>
          <a:bodyPr vert="horz" anchor="ctr"/>
          <a:lstStyle>
            <a:lvl1pPr marL="0" indent="0" algn="ctr">
              <a:buNone/>
              <a:defRPr sz="1400" baseline="0">
                <a:latin typeface="Georgia" panose="02040502050405020303" pitchFamily="18" charset="0"/>
              </a:defRPr>
            </a:lvl1pPr>
            <a:lvl2pPr marL="457200" indent="0">
              <a:buNone/>
              <a:defRPr/>
            </a:lvl2pPr>
          </a:lstStyle>
          <a:p>
            <a:pPr lvl="0"/>
            <a:r>
              <a:rPr lang="en-US" dirty="0"/>
              <a:t>Click to add caption</a:t>
            </a:r>
          </a:p>
        </p:txBody>
      </p:sp>
      <p:sp>
        <p:nvSpPr>
          <p:cNvPr id="13" name="Box">
            <a:extLst>
              <a:ext uri="{FF2B5EF4-FFF2-40B4-BE49-F238E27FC236}">
                <a16:creationId xmlns:a16="http://schemas.microsoft.com/office/drawing/2014/main" id="{FEBC8032-C187-4042-83C3-7E9A8BC37CEF}"/>
              </a:ext>
            </a:extLst>
          </p:cNvPr>
          <p:cNvSpPr>
            <a:spLocks noGrp="1"/>
          </p:cNvSpPr>
          <p:nvPr>
            <p:ph idx="20" hasCustomPrompt="1"/>
          </p:nvPr>
        </p:nvSpPr>
        <p:spPr>
          <a:xfrm>
            <a:off x="5906393" y="615463"/>
            <a:ext cx="3106944" cy="3971276"/>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5" name="Source">
            <a:extLst>
              <a:ext uri="{FF2B5EF4-FFF2-40B4-BE49-F238E27FC236}">
                <a16:creationId xmlns:a16="http://schemas.microsoft.com/office/drawing/2014/main" id="{6317246C-0721-764A-A9F2-B4C69CFB3AE0}"/>
              </a:ext>
            </a:extLst>
          </p:cNvPr>
          <p:cNvSpPr>
            <a:spLocks noGrp="1"/>
          </p:cNvSpPr>
          <p:nvPr>
            <p:ph idx="12" hasCustomPrompt="1"/>
          </p:nvPr>
        </p:nvSpPr>
        <p:spPr>
          <a:xfrm>
            <a:off x="2656330" y="4768214"/>
            <a:ext cx="5613729"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50C1AADE-E6C0-904B-9516-1E7498EA3F8E}"/>
              </a:ext>
            </a:extLst>
          </p:cNvPr>
          <p:cNvSpPr>
            <a:spLocks noGrp="1"/>
          </p:cNvSpPr>
          <p:nvPr>
            <p:ph type="sldNum" sz="quarter" idx="22"/>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1542705514"/>
      </p:ext>
    </p:extLst>
  </p:cSld>
  <p:clrMapOvr>
    <a:masterClrMapping/>
  </p:clrMapOvr>
  <p:extLst>
    <p:ext uri="{DCECCB84-F9BA-43D5-87BE-67443E8EF086}">
      <p15:sldGuideLst xmlns:p15="http://schemas.microsoft.com/office/powerpoint/2012/main">
        <p15:guide id="1" orient="horz" pos="2940">
          <p15:clr>
            <a:srgbClr val="FBAE40"/>
          </p15:clr>
        </p15:guide>
        <p15:guide id="2" pos="3674">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verticle bullet 2 col bottom captions">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BEB118F3-18F1-3D4F-8875-6DEF12C4AF7E}"/>
              </a:ext>
            </a:extLst>
          </p:cNvPr>
          <p:cNvSpPr>
            <a:spLocks noGrp="1"/>
          </p:cNvSpPr>
          <p:nvPr>
            <p:ph type="title" hasCustomPrompt="1"/>
          </p:nvPr>
        </p:nvSpPr>
        <p:spPr>
          <a:xfrm>
            <a:off x="149315" y="66526"/>
            <a:ext cx="2191563" cy="1243172"/>
          </a:xfrm>
        </p:spPr>
        <p:txBody>
          <a:bodyPr/>
          <a:lstStyle>
            <a:lvl1pPr>
              <a:defRPr>
                <a:latin typeface="Georgia" panose="02040502050405020303" pitchFamily="18" charset="0"/>
              </a:defRPr>
            </a:lvl1pPr>
          </a:lstStyle>
          <a:p>
            <a:r>
              <a:rPr lang="en-US" dirty="0"/>
              <a:t>Click to add title</a:t>
            </a:r>
          </a:p>
        </p:txBody>
      </p:sp>
      <p:sp>
        <p:nvSpPr>
          <p:cNvPr id="9" name="Subtitle">
            <a:extLst>
              <a:ext uri="{FF2B5EF4-FFF2-40B4-BE49-F238E27FC236}">
                <a16:creationId xmlns:a16="http://schemas.microsoft.com/office/drawing/2014/main" id="{AA6D0782-790C-514E-965F-639EC2EFC43D}"/>
              </a:ext>
            </a:extLst>
          </p:cNvPr>
          <p:cNvSpPr>
            <a:spLocks noGrp="1"/>
          </p:cNvSpPr>
          <p:nvPr>
            <p:ph type="body" sz="quarter" idx="14" hasCustomPrompt="1"/>
          </p:nvPr>
        </p:nvSpPr>
        <p:spPr>
          <a:xfrm>
            <a:off x="149315" y="2900920"/>
            <a:ext cx="2191563"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12" name="Box">
            <a:extLst>
              <a:ext uri="{FF2B5EF4-FFF2-40B4-BE49-F238E27FC236}">
                <a16:creationId xmlns:a16="http://schemas.microsoft.com/office/drawing/2014/main" id="{64242F61-8EA4-184F-A007-5A8550FDE1B1}"/>
              </a:ext>
            </a:extLst>
          </p:cNvPr>
          <p:cNvSpPr>
            <a:spLocks noGrp="1"/>
          </p:cNvSpPr>
          <p:nvPr>
            <p:ph idx="19" hasCustomPrompt="1"/>
          </p:nvPr>
        </p:nvSpPr>
        <p:spPr>
          <a:xfrm>
            <a:off x="2660811" y="133350"/>
            <a:ext cx="3106944" cy="3981452"/>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3" name="Box">
            <a:extLst>
              <a:ext uri="{FF2B5EF4-FFF2-40B4-BE49-F238E27FC236}">
                <a16:creationId xmlns:a16="http://schemas.microsoft.com/office/drawing/2014/main" id="{FEBC8032-C187-4042-83C3-7E9A8BC37CEF}"/>
              </a:ext>
            </a:extLst>
          </p:cNvPr>
          <p:cNvSpPr>
            <a:spLocks noGrp="1"/>
          </p:cNvSpPr>
          <p:nvPr>
            <p:ph idx="20" hasCustomPrompt="1"/>
          </p:nvPr>
        </p:nvSpPr>
        <p:spPr>
          <a:xfrm>
            <a:off x="5906393" y="133349"/>
            <a:ext cx="3106944" cy="3981452"/>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11" name="Caption">
            <a:extLst>
              <a:ext uri="{FF2B5EF4-FFF2-40B4-BE49-F238E27FC236}">
                <a16:creationId xmlns:a16="http://schemas.microsoft.com/office/drawing/2014/main" id="{5C39C08A-4462-C44E-A880-B694B5192231}"/>
              </a:ext>
            </a:extLst>
          </p:cNvPr>
          <p:cNvSpPr>
            <a:spLocks noGrp="1"/>
          </p:cNvSpPr>
          <p:nvPr>
            <p:ph type="body" sz="quarter" idx="17" hasCustomPrompt="1"/>
          </p:nvPr>
        </p:nvSpPr>
        <p:spPr>
          <a:xfrm>
            <a:off x="2660810" y="4190431"/>
            <a:ext cx="6352855" cy="386080"/>
          </a:xfrm>
          <a:prstGeom prst="rect">
            <a:avLst/>
          </a:prstGeom>
          <a:solidFill>
            <a:srgbClr val="418EDF">
              <a:alpha val="40000"/>
            </a:srgbClr>
          </a:solidFill>
          <a:ln>
            <a:noFill/>
          </a:ln>
        </p:spPr>
        <p:txBody>
          <a:bodyPr vert="horz" anchor="ctr"/>
          <a:lstStyle>
            <a:lvl1pPr marL="0" indent="0" algn="ctr">
              <a:buNone/>
              <a:defRPr sz="1400" baseline="0">
                <a:latin typeface="Georgia" panose="02040502050405020303" pitchFamily="18" charset="0"/>
              </a:defRPr>
            </a:lvl1pPr>
            <a:lvl2pPr marL="457200" indent="0">
              <a:buNone/>
              <a:defRPr/>
            </a:lvl2pPr>
          </a:lstStyle>
          <a:p>
            <a:pPr lvl="0"/>
            <a:r>
              <a:rPr lang="en-US" dirty="0"/>
              <a:t>Click to add caption</a:t>
            </a:r>
          </a:p>
        </p:txBody>
      </p:sp>
      <p:sp>
        <p:nvSpPr>
          <p:cNvPr id="14" name="Source">
            <a:extLst>
              <a:ext uri="{FF2B5EF4-FFF2-40B4-BE49-F238E27FC236}">
                <a16:creationId xmlns:a16="http://schemas.microsoft.com/office/drawing/2014/main" id="{09F910CD-F8FA-F649-9583-4256CE0EB7AD}"/>
              </a:ext>
            </a:extLst>
          </p:cNvPr>
          <p:cNvSpPr>
            <a:spLocks noGrp="1"/>
          </p:cNvSpPr>
          <p:nvPr>
            <p:ph idx="12" hasCustomPrompt="1"/>
          </p:nvPr>
        </p:nvSpPr>
        <p:spPr>
          <a:xfrm>
            <a:off x="2656330" y="4768214"/>
            <a:ext cx="5613729"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90221ECA-E1AF-124D-9390-96DEA33D7569}"/>
              </a:ext>
            </a:extLst>
          </p:cNvPr>
          <p:cNvSpPr>
            <a:spLocks noGrp="1"/>
          </p:cNvSpPr>
          <p:nvPr>
            <p:ph type="sldNum" sz="quarter" idx="21"/>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4188945956"/>
      </p:ext>
    </p:extLst>
  </p:cSld>
  <p:clrMapOvr>
    <a:masterClrMapping/>
  </p:clrMapOvr>
  <p:extLst>
    <p:ext uri="{DCECCB84-F9BA-43D5-87BE-67443E8EF086}">
      <p15:sldGuideLst xmlns:p15="http://schemas.microsoft.com/office/powerpoint/2012/main">
        <p15:guide id="1" orient="horz" pos="2940">
          <p15:clr>
            <a:srgbClr val="FBAE40"/>
          </p15:clr>
        </p15:guide>
        <p15:guide id="2" pos="3674">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verticle bullet 2 col wide">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BEB118F3-18F1-3D4F-8875-6DEF12C4AF7E}"/>
              </a:ext>
            </a:extLst>
          </p:cNvPr>
          <p:cNvSpPr>
            <a:spLocks noGrp="1"/>
          </p:cNvSpPr>
          <p:nvPr>
            <p:ph type="title" hasCustomPrompt="1"/>
          </p:nvPr>
        </p:nvSpPr>
        <p:spPr>
          <a:xfrm>
            <a:off x="149315" y="66526"/>
            <a:ext cx="2191563" cy="1243172"/>
          </a:xfrm>
        </p:spPr>
        <p:txBody>
          <a:bodyPr/>
          <a:lstStyle>
            <a:lvl1pPr>
              <a:defRPr>
                <a:latin typeface="Georgia" panose="02040502050405020303" pitchFamily="18" charset="0"/>
              </a:defRPr>
            </a:lvl1pPr>
          </a:lstStyle>
          <a:p>
            <a:r>
              <a:rPr lang="en-US" dirty="0"/>
              <a:t>Click to add title</a:t>
            </a:r>
          </a:p>
        </p:txBody>
      </p:sp>
      <p:sp>
        <p:nvSpPr>
          <p:cNvPr id="9" name="Subtitle">
            <a:extLst>
              <a:ext uri="{FF2B5EF4-FFF2-40B4-BE49-F238E27FC236}">
                <a16:creationId xmlns:a16="http://schemas.microsoft.com/office/drawing/2014/main" id="{AA6D0782-790C-514E-965F-639EC2EFC43D}"/>
              </a:ext>
            </a:extLst>
          </p:cNvPr>
          <p:cNvSpPr>
            <a:spLocks noGrp="1"/>
          </p:cNvSpPr>
          <p:nvPr>
            <p:ph type="body" sz="quarter" idx="14" hasCustomPrompt="1"/>
          </p:nvPr>
        </p:nvSpPr>
        <p:spPr>
          <a:xfrm>
            <a:off x="149315" y="2900920"/>
            <a:ext cx="2191563"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12" name="Box">
            <a:extLst>
              <a:ext uri="{FF2B5EF4-FFF2-40B4-BE49-F238E27FC236}">
                <a16:creationId xmlns:a16="http://schemas.microsoft.com/office/drawing/2014/main" id="{64242F61-8EA4-184F-A007-5A8550FDE1B1}"/>
              </a:ext>
            </a:extLst>
          </p:cNvPr>
          <p:cNvSpPr>
            <a:spLocks noGrp="1"/>
          </p:cNvSpPr>
          <p:nvPr>
            <p:ph idx="19" hasCustomPrompt="1"/>
          </p:nvPr>
        </p:nvSpPr>
        <p:spPr>
          <a:xfrm>
            <a:off x="2660811" y="133350"/>
            <a:ext cx="6355080" cy="2193681"/>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 </a:t>
            </a:r>
          </a:p>
        </p:txBody>
      </p:sp>
      <p:sp>
        <p:nvSpPr>
          <p:cNvPr id="14" name="Box">
            <a:extLst>
              <a:ext uri="{FF2B5EF4-FFF2-40B4-BE49-F238E27FC236}">
                <a16:creationId xmlns:a16="http://schemas.microsoft.com/office/drawing/2014/main" id="{10DBC93F-DCA9-E145-9D20-F57AF65E7EE5}"/>
              </a:ext>
            </a:extLst>
          </p:cNvPr>
          <p:cNvSpPr>
            <a:spLocks noGrp="1"/>
          </p:cNvSpPr>
          <p:nvPr>
            <p:ph idx="20" hasCustomPrompt="1"/>
          </p:nvPr>
        </p:nvSpPr>
        <p:spPr>
          <a:xfrm>
            <a:off x="2652394" y="2405758"/>
            <a:ext cx="6355080" cy="2193681"/>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 </a:t>
            </a:r>
          </a:p>
        </p:txBody>
      </p:sp>
      <p:sp>
        <p:nvSpPr>
          <p:cNvPr id="15" name="Source">
            <a:extLst>
              <a:ext uri="{FF2B5EF4-FFF2-40B4-BE49-F238E27FC236}">
                <a16:creationId xmlns:a16="http://schemas.microsoft.com/office/drawing/2014/main" id="{021AEA16-6280-1349-9E46-7DC0644E7B1B}"/>
              </a:ext>
            </a:extLst>
          </p:cNvPr>
          <p:cNvSpPr>
            <a:spLocks noGrp="1"/>
          </p:cNvSpPr>
          <p:nvPr>
            <p:ph idx="12" hasCustomPrompt="1"/>
          </p:nvPr>
        </p:nvSpPr>
        <p:spPr>
          <a:xfrm>
            <a:off x="2656330" y="4768214"/>
            <a:ext cx="5613729"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BDAAC521-DAD1-2745-8E38-B6A04E6F5582}"/>
              </a:ext>
            </a:extLst>
          </p:cNvPr>
          <p:cNvSpPr>
            <a:spLocks noGrp="1"/>
          </p:cNvSpPr>
          <p:nvPr>
            <p:ph type="sldNum" sz="quarter" idx="21"/>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273077340"/>
      </p:ext>
    </p:extLst>
  </p:cSld>
  <p:clrMapOvr>
    <a:masterClrMapping/>
  </p:clrMapOvr>
  <p:extLst>
    <p:ext uri="{DCECCB84-F9BA-43D5-87BE-67443E8EF086}">
      <p15:sldGuideLst xmlns:p15="http://schemas.microsoft.com/office/powerpoint/2012/main">
        <p15:guide id="1" orient="horz" pos="2940">
          <p15:clr>
            <a:srgbClr val="FBAE40"/>
          </p15:clr>
        </p15:guide>
        <p15:guide id="2" pos="3674">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verticle bullet 2 col wide">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BEB118F3-18F1-3D4F-8875-6DEF12C4AF7E}"/>
              </a:ext>
            </a:extLst>
          </p:cNvPr>
          <p:cNvSpPr>
            <a:spLocks noGrp="1"/>
          </p:cNvSpPr>
          <p:nvPr>
            <p:ph type="title" hasCustomPrompt="1"/>
          </p:nvPr>
        </p:nvSpPr>
        <p:spPr>
          <a:xfrm>
            <a:off x="149315" y="66526"/>
            <a:ext cx="2191563" cy="1243172"/>
          </a:xfrm>
        </p:spPr>
        <p:txBody>
          <a:bodyPr/>
          <a:lstStyle>
            <a:lvl1pPr>
              <a:defRPr>
                <a:latin typeface="Georgia" panose="02040502050405020303" pitchFamily="18" charset="0"/>
              </a:defRPr>
            </a:lvl1pPr>
          </a:lstStyle>
          <a:p>
            <a:r>
              <a:rPr lang="en-US" dirty="0"/>
              <a:t>Click to add title</a:t>
            </a:r>
          </a:p>
        </p:txBody>
      </p:sp>
      <p:sp>
        <p:nvSpPr>
          <p:cNvPr id="9" name="Subtitle">
            <a:extLst>
              <a:ext uri="{FF2B5EF4-FFF2-40B4-BE49-F238E27FC236}">
                <a16:creationId xmlns:a16="http://schemas.microsoft.com/office/drawing/2014/main" id="{AA6D0782-790C-514E-965F-639EC2EFC43D}"/>
              </a:ext>
            </a:extLst>
          </p:cNvPr>
          <p:cNvSpPr>
            <a:spLocks noGrp="1"/>
          </p:cNvSpPr>
          <p:nvPr>
            <p:ph type="body" sz="quarter" idx="14" hasCustomPrompt="1"/>
          </p:nvPr>
        </p:nvSpPr>
        <p:spPr>
          <a:xfrm>
            <a:off x="149315" y="2900920"/>
            <a:ext cx="2191563"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10" name="Caption">
            <a:extLst>
              <a:ext uri="{FF2B5EF4-FFF2-40B4-BE49-F238E27FC236}">
                <a16:creationId xmlns:a16="http://schemas.microsoft.com/office/drawing/2014/main" id="{8FC52B27-8752-6142-B35B-9B69B01A006F}"/>
              </a:ext>
            </a:extLst>
          </p:cNvPr>
          <p:cNvSpPr>
            <a:spLocks noGrp="1"/>
          </p:cNvSpPr>
          <p:nvPr>
            <p:ph type="body" sz="quarter" idx="17" hasCustomPrompt="1"/>
          </p:nvPr>
        </p:nvSpPr>
        <p:spPr>
          <a:xfrm>
            <a:off x="2660810" y="133350"/>
            <a:ext cx="6352855" cy="386080"/>
          </a:xfrm>
          <a:prstGeom prst="rect">
            <a:avLst/>
          </a:prstGeom>
          <a:solidFill>
            <a:srgbClr val="418EDF">
              <a:alpha val="40000"/>
            </a:srgbClr>
          </a:solidFill>
          <a:ln>
            <a:noFill/>
          </a:ln>
        </p:spPr>
        <p:txBody>
          <a:bodyPr vert="horz" anchor="ctr"/>
          <a:lstStyle>
            <a:lvl1pPr marL="0" indent="0" algn="ctr">
              <a:buNone/>
              <a:defRPr sz="1400" baseline="0">
                <a:latin typeface="Georgia" panose="02040502050405020303" pitchFamily="18" charset="0"/>
              </a:defRPr>
            </a:lvl1pPr>
            <a:lvl2pPr marL="457200" indent="0">
              <a:buNone/>
              <a:defRPr/>
            </a:lvl2pPr>
          </a:lstStyle>
          <a:p>
            <a:pPr lvl="0"/>
            <a:r>
              <a:rPr lang="en-US" dirty="0"/>
              <a:t>Click to add subtitle</a:t>
            </a:r>
          </a:p>
        </p:txBody>
      </p:sp>
      <p:sp>
        <p:nvSpPr>
          <p:cNvPr id="12" name="Box">
            <a:extLst>
              <a:ext uri="{FF2B5EF4-FFF2-40B4-BE49-F238E27FC236}">
                <a16:creationId xmlns:a16="http://schemas.microsoft.com/office/drawing/2014/main" id="{64242F61-8EA4-184F-A007-5A8550FDE1B1}"/>
              </a:ext>
            </a:extLst>
          </p:cNvPr>
          <p:cNvSpPr>
            <a:spLocks noGrp="1"/>
          </p:cNvSpPr>
          <p:nvPr>
            <p:ph idx="19" hasCustomPrompt="1"/>
          </p:nvPr>
        </p:nvSpPr>
        <p:spPr>
          <a:xfrm>
            <a:off x="2660811" y="606972"/>
            <a:ext cx="6355080" cy="1940147"/>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 </a:t>
            </a:r>
          </a:p>
        </p:txBody>
      </p:sp>
      <p:sp>
        <p:nvSpPr>
          <p:cNvPr id="14" name="Box">
            <a:extLst>
              <a:ext uri="{FF2B5EF4-FFF2-40B4-BE49-F238E27FC236}">
                <a16:creationId xmlns:a16="http://schemas.microsoft.com/office/drawing/2014/main" id="{10DBC93F-DCA9-E145-9D20-F57AF65E7EE5}"/>
              </a:ext>
            </a:extLst>
          </p:cNvPr>
          <p:cNvSpPr>
            <a:spLocks noGrp="1"/>
          </p:cNvSpPr>
          <p:nvPr>
            <p:ph idx="20" hasCustomPrompt="1"/>
          </p:nvPr>
        </p:nvSpPr>
        <p:spPr>
          <a:xfrm>
            <a:off x="2652394" y="2659292"/>
            <a:ext cx="6355080" cy="1940147"/>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 </a:t>
            </a:r>
          </a:p>
        </p:txBody>
      </p:sp>
      <p:sp>
        <p:nvSpPr>
          <p:cNvPr id="15" name="Source">
            <a:extLst>
              <a:ext uri="{FF2B5EF4-FFF2-40B4-BE49-F238E27FC236}">
                <a16:creationId xmlns:a16="http://schemas.microsoft.com/office/drawing/2014/main" id="{021AEA16-6280-1349-9E46-7DC0644E7B1B}"/>
              </a:ext>
            </a:extLst>
          </p:cNvPr>
          <p:cNvSpPr>
            <a:spLocks noGrp="1"/>
          </p:cNvSpPr>
          <p:nvPr>
            <p:ph idx="12" hasCustomPrompt="1"/>
          </p:nvPr>
        </p:nvSpPr>
        <p:spPr>
          <a:xfrm>
            <a:off x="2656330" y="4768214"/>
            <a:ext cx="5613729"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BDAAC521-DAD1-2745-8E38-B6A04E6F5582}"/>
              </a:ext>
            </a:extLst>
          </p:cNvPr>
          <p:cNvSpPr>
            <a:spLocks noGrp="1"/>
          </p:cNvSpPr>
          <p:nvPr>
            <p:ph type="sldNum" sz="quarter" idx="21"/>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2286650179"/>
      </p:ext>
    </p:extLst>
  </p:cSld>
  <p:clrMapOvr>
    <a:masterClrMapping/>
  </p:clrMapOvr>
  <p:extLst>
    <p:ext uri="{DCECCB84-F9BA-43D5-87BE-67443E8EF086}">
      <p15:sldGuideLst xmlns:p15="http://schemas.microsoft.com/office/powerpoint/2012/main">
        <p15:guide id="1" orient="horz" pos="2940">
          <p15:clr>
            <a:srgbClr val="FBAE40"/>
          </p15:clr>
        </p15:guide>
        <p15:guide id="2" pos="3674">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verticle bullet 2 col stacked top">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BEB118F3-18F1-3D4F-8875-6DEF12C4AF7E}"/>
              </a:ext>
            </a:extLst>
          </p:cNvPr>
          <p:cNvSpPr>
            <a:spLocks noGrp="1"/>
          </p:cNvSpPr>
          <p:nvPr>
            <p:ph type="title" hasCustomPrompt="1"/>
          </p:nvPr>
        </p:nvSpPr>
        <p:spPr>
          <a:xfrm>
            <a:off x="149315" y="66526"/>
            <a:ext cx="2191563" cy="1243172"/>
          </a:xfrm>
        </p:spPr>
        <p:txBody>
          <a:bodyPr/>
          <a:lstStyle>
            <a:lvl1pPr>
              <a:defRPr>
                <a:latin typeface="Georgia" panose="02040502050405020303" pitchFamily="18" charset="0"/>
              </a:defRPr>
            </a:lvl1pPr>
          </a:lstStyle>
          <a:p>
            <a:r>
              <a:rPr lang="en-US" dirty="0"/>
              <a:t>Click to add title</a:t>
            </a:r>
          </a:p>
        </p:txBody>
      </p:sp>
      <p:sp>
        <p:nvSpPr>
          <p:cNvPr id="9" name="Subtitle">
            <a:extLst>
              <a:ext uri="{FF2B5EF4-FFF2-40B4-BE49-F238E27FC236}">
                <a16:creationId xmlns:a16="http://schemas.microsoft.com/office/drawing/2014/main" id="{AA6D0782-790C-514E-965F-639EC2EFC43D}"/>
              </a:ext>
            </a:extLst>
          </p:cNvPr>
          <p:cNvSpPr>
            <a:spLocks noGrp="1"/>
          </p:cNvSpPr>
          <p:nvPr>
            <p:ph type="body" sz="quarter" idx="14" hasCustomPrompt="1"/>
          </p:nvPr>
        </p:nvSpPr>
        <p:spPr>
          <a:xfrm>
            <a:off x="149315" y="2900920"/>
            <a:ext cx="2191563"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12" name="Box">
            <a:extLst>
              <a:ext uri="{FF2B5EF4-FFF2-40B4-BE49-F238E27FC236}">
                <a16:creationId xmlns:a16="http://schemas.microsoft.com/office/drawing/2014/main" id="{64242F61-8EA4-184F-A007-5A8550FDE1B1}"/>
              </a:ext>
            </a:extLst>
          </p:cNvPr>
          <p:cNvSpPr>
            <a:spLocks noGrp="1"/>
          </p:cNvSpPr>
          <p:nvPr>
            <p:ph idx="19" hasCustomPrompt="1"/>
          </p:nvPr>
        </p:nvSpPr>
        <p:spPr>
          <a:xfrm>
            <a:off x="2660811" y="133350"/>
            <a:ext cx="3106943" cy="2193681"/>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 </a:t>
            </a:r>
          </a:p>
        </p:txBody>
      </p:sp>
      <p:sp>
        <p:nvSpPr>
          <p:cNvPr id="11" name="Box">
            <a:extLst>
              <a:ext uri="{FF2B5EF4-FFF2-40B4-BE49-F238E27FC236}">
                <a16:creationId xmlns:a16="http://schemas.microsoft.com/office/drawing/2014/main" id="{5E4AB30B-0FD2-6B48-B41C-7A5D8D919019}"/>
              </a:ext>
            </a:extLst>
          </p:cNvPr>
          <p:cNvSpPr>
            <a:spLocks noGrp="1"/>
          </p:cNvSpPr>
          <p:nvPr>
            <p:ph idx="21" hasCustomPrompt="1"/>
          </p:nvPr>
        </p:nvSpPr>
        <p:spPr>
          <a:xfrm>
            <a:off x="5911678" y="133350"/>
            <a:ext cx="3106943" cy="2193681"/>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 </a:t>
            </a:r>
          </a:p>
        </p:txBody>
      </p:sp>
      <p:sp>
        <p:nvSpPr>
          <p:cNvPr id="10" name="Box">
            <a:extLst>
              <a:ext uri="{FF2B5EF4-FFF2-40B4-BE49-F238E27FC236}">
                <a16:creationId xmlns:a16="http://schemas.microsoft.com/office/drawing/2014/main" id="{7D2094D8-727F-884C-B534-4721A403446C}"/>
              </a:ext>
            </a:extLst>
          </p:cNvPr>
          <p:cNvSpPr>
            <a:spLocks noGrp="1"/>
          </p:cNvSpPr>
          <p:nvPr>
            <p:ph idx="20" hasCustomPrompt="1"/>
          </p:nvPr>
        </p:nvSpPr>
        <p:spPr>
          <a:xfrm>
            <a:off x="2652394" y="2405758"/>
            <a:ext cx="6355080" cy="2193681"/>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 </a:t>
            </a:r>
          </a:p>
        </p:txBody>
      </p:sp>
      <p:sp>
        <p:nvSpPr>
          <p:cNvPr id="16" name="Source">
            <a:extLst>
              <a:ext uri="{FF2B5EF4-FFF2-40B4-BE49-F238E27FC236}">
                <a16:creationId xmlns:a16="http://schemas.microsoft.com/office/drawing/2014/main" id="{C7A9D561-E47D-9647-95B7-65C3DD45AA54}"/>
              </a:ext>
            </a:extLst>
          </p:cNvPr>
          <p:cNvSpPr>
            <a:spLocks noGrp="1"/>
          </p:cNvSpPr>
          <p:nvPr>
            <p:ph idx="12" hasCustomPrompt="1"/>
          </p:nvPr>
        </p:nvSpPr>
        <p:spPr>
          <a:xfrm>
            <a:off x="2656330" y="4768214"/>
            <a:ext cx="5613729"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C2DEE139-40C3-C149-A025-3CC8CB95B784}"/>
              </a:ext>
            </a:extLst>
          </p:cNvPr>
          <p:cNvSpPr>
            <a:spLocks noGrp="1"/>
          </p:cNvSpPr>
          <p:nvPr>
            <p:ph type="sldNum" sz="quarter" idx="22"/>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4176886777"/>
      </p:ext>
    </p:extLst>
  </p:cSld>
  <p:clrMapOvr>
    <a:masterClrMapping/>
  </p:clrMapOvr>
  <p:extLst>
    <p:ext uri="{DCECCB84-F9BA-43D5-87BE-67443E8EF086}">
      <p15:sldGuideLst xmlns:p15="http://schemas.microsoft.com/office/powerpoint/2012/main">
        <p15:guide id="1" orient="horz" pos="2940">
          <p15:clr>
            <a:srgbClr val="FBAE40"/>
          </p15:clr>
        </p15:guide>
        <p15:guide id="2" pos="3674">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verticle bullet 2 col stacked bottom">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BEB118F3-18F1-3D4F-8875-6DEF12C4AF7E}"/>
              </a:ext>
            </a:extLst>
          </p:cNvPr>
          <p:cNvSpPr>
            <a:spLocks noGrp="1"/>
          </p:cNvSpPr>
          <p:nvPr>
            <p:ph type="title" hasCustomPrompt="1"/>
          </p:nvPr>
        </p:nvSpPr>
        <p:spPr>
          <a:xfrm>
            <a:off x="149315" y="66526"/>
            <a:ext cx="2191563" cy="1243172"/>
          </a:xfrm>
        </p:spPr>
        <p:txBody>
          <a:bodyPr/>
          <a:lstStyle>
            <a:lvl1pPr>
              <a:defRPr>
                <a:latin typeface="Georgia" panose="02040502050405020303" pitchFamily="18" charset="0"/>
              </a:defRPr>
            </a:lvl1pPr>
          </a:lstStyle>
          <a:p>
            <a:r>
              <a:rPr lang="en-US" dirty="0"/>
              <a:t>Click to add title</a:t>
            </a:r>
          </a:p>
        </p:txBody>
      </p:sp>
      <p:sp>
        <p:nvSpPr>
          <p:cNvPr id="9" name="Subtitle">
            <a:extLst>
              <a:ext uri="{FF2B5EF4-FFF2-40B4-BE49-F238E27FC236}">
                <a16:creationId xmlns:a16="http://schemas.microsoft.com/office/drawing/2014/main" id="{AA6D0782-790C-514E-965F-639EC2EFC43D}"/>
              </a:ext>
            </a:extLst>
          </p:cNvPr>
          <p:cNvSpPr>
            <a:spLocks noGrp="1"/>
          </p:cNvSpPr>
          <p:nvPr>
            <p:ph type="body" sz="quarter" idx="14" hasCustomPrompt="1"/>
          </p:nvPr>
        </p:nvSpPr>
        <p:spPr>
          <a:xfrm>
            <a:off x="149315" y="2900920"/>
            <a:ext cx="2191563"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12" name="Box">
            <a:extLst>
              <a:ext uri="{FF2B5EF4-FFF2-40B4-BE49-F238E27FC236}">
                <a16:creationId xmlns:a16="http://schemas.microsoft.com/office/drawing/2014/main" id="{64242F61-8EA4-184F-A007-5A8550FDE1B1}"/>
              </a:ext>
            </a:extLst>
          </p:cNvPr>
          <p:cNvSpPr>
            <a:spLocks noGrp="1"/>
          </p:cNvSpPr>
          <p:nvPr>
            <p:ph idx="19" hasCustomPrompt="1"/>
          </p:nvPr>
        </p:nvSpPr>
        <p:spPr>
          <a:xfrm>
            <a:off x="2660811" y="133350"/>
            <a:ext cx="6355080" cy="2193681"/>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 </a:t>
            </a:r>
          </a:p>
        </p:txBody>
      </p:sp>
      <p:sp>
        <p:nvSpPr>
          <p:cNvPr id="10" name="Box">
            <a:extLst>
              <a:ext uri="{FF2B5EF4-FFF2-40B4-BE49-F238E27FC236}">
                <a16:creationId xmlns:a16="http://schemas.microsoft.com/office/drawing/2014/main" id="{7D2094D8-727F-884C-B534-4721A403446C}"/>
              </a:ext>
            </a:extLst>
          </p:cNvPr>
          <p:cNvSpPr>
            <a:spLocks noGrp="1"/>
          </p:cNvSpPr>
          <p:nvPr>
            <p:ph idx="20" hasCustomPrompt="1"/>
          </p:nvPr>
        </p:nvSpPr>
        <p:spPr>
          <a:xfrm>
            <a:off x="2652394" y="2405758"/>
            <a:ext cx="3113406" cy="2193681"/>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 </a:t>
            </a:r>
          </a:p>
        </p:txBody>
      </p:sp>
      <p:sp>
        <p:nvSpPr>
          <p:cNvPr id="13" name="Box">
            <a:extLst>
              <a:ext uri="{FF2B5EF4-FFF2-40B4-BE49-F238E27FC236}">
                <a16:creationId xmlns:a16="http://schemas.microsoft.com/office/drawing/2014/main" id="{616E69F8-6862-C642-934F-74BF0576856F}"/>
              </a:ext>
            </a:extLst>
          </p:cNvPr>
          <p:cNvSpPr>
            <a:spLocks noGrp="1"/>
          </p:cNvSpPr>
          <p:nvPr>
            <p:ph idx="21" hasCustomPrompt="1"/>
          </p:nvPr>
        </p:nvSpPr>
        <p:spPr>
          <a:xfrm>
            <a:off x="5894068" y="2405758"/>
            <a:ext cx="3113406" cy="2193681"/>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 </a:t>
            </a:r>
          </a:p>
        </p:txBody>
      </p:sp>
      <p:sp>
        <p:nvSpPr>
          <p:cNvPr id="16" name="Source">
            <a:extLst>
              <a:ext uri="{FF2B5EF4-FFF2-40B4-BE49-F238E27FC236}">
                <a16:creationId xmlns:a16="http://schemas.microsoft.com/office/drawing/2014/main" id="{C7A9D561-E47D-9647-95B7-65C3DD45AA54}"/>
              </a:ext>
            </a:extLst>
          </p:cNvPr>
          <p:cNvSpPr>
            <a:spLocks noGrp="1"/>
          </p:cNvSpPr>
          <p:nvPr>
            <p:ph idx="12" hasCustomPrompt="1"/>
          </p:nvPr>
        </p:nvSpPr>
        <p:spPr>
          <a:xfrm>
            <a:off x="2656330" y="4768214"/>
            <a:ext cx="5613729"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19DA7242-61BC-2648-A081-C49539DD22CC}"/>
              </a:ext>
            </a:extLst>
          </p:cNvPr>
          <p:cNvSpPr>
            <a:spLocks noGrp="1"/>
          </p:cNvSpPr>
          <p:nvPr>
            <p:ph type="sldNum" sz="quarter" idx="22"/>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2485018487"/>
      </p:ext>
    </p:extLst>
  </p:cSld>
  <p:clrMapOvr>
    <a:masterClrMapping/>
  </p:clrMapOvr>
  <p:extLst>
    <p:ext uri="{DCECCB84-F9BA-43D5-87BE-67443E8EF086}">
      <p15:sldGuideLst xmlns:p15="http://schemas.microsoft.com/office/powerpoint/2012/main">
        <p15:guide id="1" orient="horz" pos="2940">
          <p15:clr>
            <a:srgbClr val="FBAE40"/>
          </p15:clr>
        </p15:guide>
        <p15:guide id="2" pos="3674">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verticle bullet 4 box">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BEB118F3-18F1-3D4F-8875-6DEF12C4AF7E}"/>
              </a:ext>
            </a:extLst>
          </p:cNvPr>
          <p:cNvSpPr>
            <a:spLocks noGrp="1"/>
          </p:cNvSpPr>
          <p:nvPr>
            <p:ph type="title" hasCustomPrompt="1"/>
          </p:nvPr>
        </p:nvSpPr>
        <p:spPr>
          <a:xfrm>
            <a:off x="149315" y="66526"/>
            <a:ext cx="2191563" cy="1243172"/>
          </a:xfrm>
        </p:spPr>
        <p:txBody>
          <a:bodyPr/>
          <a:lstStyle>
            <a:lvl1pPr>
              <a:defRPr>
                <a:latin typeface="Georgia" panose="02040502050405020303" pitchFamily="18" charset="0"/>
              </a:defRPr>
            </a:lvl1pPr>
          </a:lstStyle>
          <a:p>
            <a:r>
              <a:rPr lang="en-US" dirty="0"/>
              <a:t>Click to add title</a:t>
            </a:r>
          </a:p>
        </p:txBody>
      </p:sp>
      <p:sp>
        <p:nvSpPr>
          <p:cNvPr id="9" name="Subtitle">
            <a:extLst>
              <a:ext uri="{FF2B5EF4-FFF2-40B4-BE49-F238E27FC236}">
                <a16:creationId xmlns:a16="http://schemas.microsoft.com/office/drawing/2014/main" id="{AA6D0782-790C-514E-965F-639EC2EFC43D}"/>
              </a:ext>
            </a:extLst>
          </p:cNvPr>
          <p:cNvSpPr>
            <a:spLocks noGrp="1"/>
          </p:cNvSpPr>
          <p:nvPr>
            <p:ph type="body" sz="quarter" idx="14" hasCustomPrompt="1"/>
          </p:nvPr>
        </p:nvSpPr>
        <p:spPr>
          <a:xfrm>
            <a:off x="149315" y="2900920"/>
            <a:ext cx="2191563"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12" name="Box">
            <a:extLst>
              <a:ext uri="{FF2B5EF4-FFF2-40B4-BE49-F238E27FC236}">
                <a16:creationId xmlns:a16="http://schemas.microsoft.com/office/drawing/2014/main" id="{64242F61-8EA4-184F-A007-5A8550FDE1B1}"/>
              </a:ext>
            </a:extLst>
          </p:cNvPr>
          <p:cNvSpPr>
            <a:spLocks noGrp="1"/>
          </p:cNvSpPr>
          <p:nvPr>
            <p:ph idx="19" hasCustomPrompt="1"/>
          </p:nvPr>
        </p:nvSpPr>
        <p:spPr>
          <a:xfrm>
            <a:off x="2660811" y="133350"/>
            <a:ext cx="3106943" cy="2193681"/>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 </a:t>
            </a:r>
          </a:p>
        </p:txBody>
      </p:sp>
      <p:sp>
        <p:nvSpPr>
          <p:cNvPr id="14" name="Box">
            <a:extLst>
              <a:ext uri="{FF2B5EF4-FFF2-40B4-BE49-F238E27FC236}">
                <a16:creationId xmlns:a16="http://schemas.microsoft.com/office/drawing/2014/main" id="{10DBC93F-DCA9-E145-9D20-F57AF65E7EE5}"/>
              </a:ext>
            </a:extLst>
          </p:cNvPr>
          <p:cNvSpPr>
            <a:spLocks noGrp="1"/>
          </p:cNvSpPr>
          <p:nvPr>
            <p:ph idx="20" hasCustomPrompt="1"/>
          </p:nvPr>
        </p:nvSpPr>
        <p:spPr>
          <a:xfrm>
            <a:off x="2652394" y="2405759"/>
            <a:ext cx="3115360" cy="2193681"/>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 </a:t>
            </a:r>
          </a:p>
        </p:txBody>
      </p:sp>
      <p:sp>
        <p:nvSpPr>
          <p:cNvPr id="11" name="Box">
            <a:extLst>
              <a:ext uri="{FF2B5EF4-FFF2-40B4-BE49-F238E27FC236}">
                <a16:creationId xmlns:a16="http://schemas.microsoft.com/office/drawing/2014/main" id="{5E4AB30B-0FD2-6B48-B41C-7A5D8D919019}"/>
              </a:ext>
            </a:extLst>
          </p:cNvPr>
          <p:cNvSpPr>
            <a:spLocks noGrp="1"/>
          </p:cNvSpPr>
          <p:nvPr>
            <p:ph idx="21" hasCustomPrompt="1"/>
          </p:nvPr>
        </p:nvSpPr>
        <p:spPr>
          <a:xfrm>
            <a:off x="5905328" y="133350"/>
            <a:ext cx="3106943" cy="2193681"/>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 </a:t>
            </a:r>
          </a:p>
        </p:txBody>
      </p:sp>
      <p:sp>
        <p:nvSpPr>
          <p:cNvPr id="13" name="Box">
            <a:extLst>
              <a:ext uri="{FF2B5EF4-FFF2-40B4-BE49-F238E27FC236}">
                <a16:creationId xmlns:a16="http://schemas.microsoft.com/office/drawing/2014/main" id="{42458099-3A90-C247-84C6-E7D22E142591}"/>
              </a:ext>
            </a:extLst>
          </p:cNvPr>
          <p:cNvSpPr>
            <a:spLocks noGrp="1"/>
          </p:cNvSpPr>
          <p:nvPr>
            <p:ph idx="22" hasCustomPrompt="1"/>
          </p:nvPr>
        </p:nvSpPr>
        <p:spPr>
          <a:xfrm>
            <a:off x="5892627" y="2405758"/>
            <a:ext cx="3108960" cy="2193681"/>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 </a:t>
            </a:r>
          </a:p>
        </p:txBody>
      </p:sp>
      <p:sp>
        <p:nvSpPr>
          <p:cNvPr id="15" name="Source">
            <a:extLst>
              <a:ext uri="{FF2B5EF4-FFF2-40B4-BE49-F238E27FC236}">
                <a16:creationId xmlns:a16="http://schemas.microsoft.com/office/drawing/2014/main" id="{09DAFD96-322A-954E-B591-9667275294F4}"/>
              </a:ext>
            </a:extLst>
          </p:cNvPr>
          <p:cNvSpPr>
            <a:spLocks noGrp="1"/>
          </p:cNvSpPr>
          <p:nvPr>
            <p:ph idx="12" hasCustomPrompt="1"/>
          </p:nvPr>
        </p:nvSpPr>
        <p:spPr>
          <a:xfrm>
            <a:off x="2656330" y="4768214"/>
            <a:ext cx="5613729"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DD9C25E2-854F-494E-B9A7-115E3C7AA053}"/>
              </a:ext>
            </a:extLst>
          </p:cNvPr>
          <p:cNvSpPr>
            <a:spLocks noGrp="1"/>
          </p:cNvSpPr>
          <p:nvPr>
            <p:ph type="sldNum" sz="quarter" idx="23"/>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2517792715"/>
      </p:ext>
    </p:extLst>
  </p:cSld>
  <p:clrMapOvr>
    <a:masterClrMapping/>
  </p:clrMapOvr>
  <p:extLst>
    <p:ext uri="{DCECCB84-F9BA-43D5-87BE-67443E8EF086}">
      <p15:sldGuideLst xmlns:p15="http://schemas.microsoft.com/office/powerpoint/2012/main">
        <p15:guide id="1" orient="horz" pos="2940">
          <p15:clr>
            <a:srgbClr val="FBAE40"/>
          </p15:clr>
        </p15:guide>
        <p15:guide id="2" pos="3674">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verticle bullet 4 box wide">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BEB118F3-18F1-3D4F-8875-6DEF12C4AF7E}"/>
              </a:ext>
            </a:extLst>
          </p:cNvPr>
          <p:cNvSpPr>
            <a:spLocks noGrp="1"/>
          </p:cNvSpPr>
          <p:nvPr>
            <p:ph type="title" hasCustomPrompt="1"/>
          </p:nvPr>
        </p:nvSpPr>
        <p:spPr>
          <a:xfrm>
            <a:off x="149315" y="66526"/>
            <a:ext cx="2191563" cy="1243172"/>
          </a:xfrm>
        </p:spPr>
        <p:txBody>
          <a:bodyPr/>
          <a:lstStyle>
            <a:lvl1pPr>
              <a:defRPr>
                <a:latin typeface="Georgia" panose="02040502050405020303" pitchFamily="18" charset="0"/>
              </a:defRPr>
            </a:lvl1pPr>
          </a:lstStyle>
          <a:p>
            <a:r>
              <a:rPr lang="en-US" dirty="0"/>
              <a:t>Click to add title</a:t>
            </a:r>
          </a:p>
        </p:txBody>
      </p:sp>
      <p:sp>
        <p:nvSpPr>
          <p:cNvPr id="9" name="Subtitle">
            <a:extLst>
              <a:ext uri="{FF2B5EF4-FFF2-40B4-BE49-F238E27FC236}">
                <a16:creationId xmlns:a16="http://schemas.microsoft.com/office/drawing/2014/main" id="{AA6D0782-790C-514E-965F-639EC2EFC43D}"/>
              </a:ext>
            </a:extLst>
          </p:cNvPr>
          <p:cNvSpPr>
            <a:spLocks noGrp="1"/>
          </p:cNvSpPr>
          <p:nvPr>
            <p:ph type="body" sz="quarter" idx="14" hasCustomPrompt="1"/>
          </p:nvPr>
        </p:nvSpPr>
        <p:spPr>
          <a:xfrm>
            <a:off x="149315" y="2900920"/>
            <a:ext cx="2191563"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12" name="Box">
            <a:extLst>
              <a:ext uri="{FF2B5EF4-FFF2-40B4-BE49-F238E27FC236}">
                <a16:creationId xmlns:a16="http://schemas.microsoft.com/office/drawing/2014/main" id="{64242F61-8EA4-184F-A007-5A8550FDE1B1}"/>
              </a:ext>
            </a:extLst>
          </p:cNvPr>
          <p:cNvSpPr>
            <a:spLocks noGrp="1"/>
          </p:cNvSpPr>
          <p:nvPr>
            <p:ph idx="19" hasCustomPrompt="1"/>
          </p:nvPr>
        </p:nvSpPr>
        <p:spPr>
          <a:xfrm>
            <a:off x="2660810" y="133351"/>
            <a:ext cx="6355080" cy="1005840"/>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 </a:t>
            </a:r>
          </a:p>
        </p:txBody>
      </p:sp>
      <p:sp>
        <p:nvSpPr>
          <p:cNvPr id="10" name="Box">
            <a:extLst>
              <a:ext uri="{FF2B5EF4-FFF2-40B4-BE49-F238E27FC236}">
                <a16:creationId xmlns:a16="http://schemas.microsoft.com/office/drawing/2014/main" id="{6561FD89-36AF-9849-BEFA-913F923250CF}"/>
              </a:ext>
            </a:extLst>
          </p:cNvPr>
          <p:cNvSpPr>
            <a:spLocks noGrp="1"/>
          </p:cNvSpPr>
          <p:nvPr>
            <p:ph idx="21" hasCustomPrompt="1"/>
          </p:nvPr>
        </p:nvSpPr>
        <p:spPr>
          <a:xfrm>
            <a:off x="2660810" y="1284371"/>
            <a:ext cx="6355080" cy="1005840"/>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 </a:t>
            </a:r>
          </a:p>
        </p:txBody>
      </p:sp>
      <p:sp>
        <p:nvSpPr>
          <p:cNvPr id="14" name="Box">
            <a:extLst>
              <a:ext uri="{FF2B5EF4-FFF2-40B4-BE49-F238E27FC236}">
                <a16:creationId xmlns:a16="http://schemas.microsoft.com/office/drawing/2014/main" id="{10DBC93F-DCA9-E145-9D20-F57AF65E7EE5}"/>
              </a:ext>
            </a:extLst>
          </p:cNvPr>
          <p:cNvSpPr>
            <a:spLocks noGrp="1"/>
          </p:cNvSpPr>
          <p:nvPr>
            <p:ph idx="20" hasCustomPrompt="1"/>
          </p:nvPr>
        </p:nvSpPr>
        <p:spPr>
          <a:xfrm>
            <a:off x="2652394" y="2435391"/>
            <a:ext cx="6355080" cy="1005840"/>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 </a:t>
            </a:r>
          </a:p>
        </p:txBody>
      </p:sp>
      <p:sp>
        <p:nvSpPr>
          <p:cNvPr id="17" name="Box">
            <a:extLst>
              <a:ext uri="{FF2B5EF4-FFF2-40B4-BE49-F238E27FC236}">
                <a16:creationId xmlns:a16="http://schemas.microsoft.com/office/drawing/2014/main" id="{C312117C-C727-D846-8F0B-47CFFD132198}"/>
              </a:ext>
            </a:extLst>
          </p:cNvPr>
          <p:cNvSpPr>
            <a:spLocks noGrp="1"/>
          </p:cNvSpPr>
          <p:nvPr>
            <p:ph idx="23" hasCustomPrompt="1"/>
          </p:nvPr>
        </p:nvSpPr>
        <p:spPr>
          <a:xfrm>
            <a:off x="2645955" y="3586412"/>
            <a:ext cx="6355080" cy="1005840"/>
          </a:xfrm>
          <a:prstGeom prst="rect">
            <a:avLst/>
          </a:prstGeom>
          <a:ln w="9525" cmpd="sng">
            <a:solidFill>
              <a:srgbClr val="6CACE4">
                <a:alpha val="20000"/>
              </a:srgbClr>
            </a:solidFill>
          </a:ln>
        </p:spPr>
        <p:txBody>
          <a:bodyPr/>
          <a:lstStyle>
            <a:lvl1pPr marL="292608" indent="-292608">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spcBef>
                <a:spcPts val="0"/>
              </a:spcBef>
              <a:buClr>
                <a:srgbClr val="F98419"/>
              </a:buClr>
              <a:buSzPct val="80000"/>
              <a:buFont typeface="Arial" panose="020B0604020202020204" pitchFamily="34" charset="0"/>
              <a:buChar char="►"/>
              <a:defRPr sz="1600"/>
            </a:lvl2pPr>
            <a:lvl3pPr marL="803275" indent="-230188">
              <a:spcBef>
                <a:spcPts val="0"/>
              </a:spcBef>
              <a:buClr>
                <a:srgbClr val="F98419"/>
              </a:buClr>
              <a:buFont typeface="Arial" panose="020B0604020202020204" pitchFamily="34" charset="0"/>
              <a:buChar char="●"/>
              <a:tabLst/>
              <a:defRPr sz="1600"/>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 </a:t>
            </a:r>
          </a:p>
        </p:txBody>
      </p:sp>
      <p:sp>
        <p:nvSpPr>
          <p:cNvPr id="15" name="Source">
            <a:extLst>
              <a:ext uri="{FF2B5EF4-FFF2-40B4-BE49-F238E27FC236}">
                <a16:creationId xmlns:a16="http://schemas.microsoft.com/office/drawing/2014/main" id="{09DAFD96-322A-954E-B591-9667275294F4}"/>
              </a:ext>
            </a:extLst>
          </p:cNvPr>
          <p:cNvSpPr>
            <a:spLocks noGrp="1"/>
          </p:cNvSpPr>
          <p:nvPr>
            <p:ph idx="12" hasCustomPrompt="1"/>
          </p:nvPr>
        </p:nvSpPr>
        <p:spPr>
          <a:xfrm>
            <a:off x="2656330" y="4768214"/>
            <a:ext cx="5613729"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B02ACC24-737E-E64D-838D-6C60EB302B1E}"/>
              </a:ext>
            </a:extLst>
          </p:cNvPr>
          <p:cNvSpPr>
            <a:spLocks noGrp="1"/>
          </p:cNvSpPr>
          <p:nvPr>
            <p:ph type="sldNum" sz="quarter" idx="24"/>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2126766549"/>
      </p:ext>
    </p:extLst>
  </p:cSld>
  <p:clrMapOvr>
    <a:masterClrMapping/>
  </p:clrMapOvr>
  <p:extLst>
    <p:ext uri="{DCECCB84-F9BA-43D5-87BE-67443E8EF086}">
      <p15:sldGuideLst xmlns:p15="http://schemas.microsoft.com/office/powerpoint/2012/main">
        <p15:guide id="1" orient="horz" pos="2940">
          <p15:clr>
            <a:srgbClr val="FBAE40"/>
          </p15:clr>
        </p15:guide>
        <p15:guide id="2" pos="3674">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vertical quote">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000C02B0-5386-2149-A92A-172E36DF48A9}"/>
              </a:ext>
            </a:extLst>
          </p:cNvPr>
          <p:cNvSpPr>
            <a:spLocks noGrp="1"/>
          </p:cNvSpPr>
          <p:nvPr>
            <p:ph type="title" hasCustomPrompt="1"/>
          </p:nvPr>
        </p:nvSpPr>
        <p:spPr>
          <a:xfrm>
            <a:off x="149315" y="66526"/>
            <a:ext cx="2191563" cy="1243172"/>
          </a:xfrm>
        </p:spPr>
        <p:txBody>
          <a:bodyPr/>
          <a:lstStyle>
            <a:lvl1pPr>
              <a:defRPr>
                <a:latin typeface="Georgia" panose="02040502050405020303" pitchFamily="18" charset="0"/>
              </a:defRPr>
            </a:lvl1pPr>
          </a:lstStyle>
          <a:p>
            <a:r>
              <a:rPr lang="en-US" dirty="0"/>
              <a:t>Click to add title</a:t>
            </a:r>
          </a:p>
        </p:txBody>
      </p:sp>
      <p:sp>
        <p:nvSpPr>
          <p:cNvPr id="8" name="Subtitle">
            <a:extLst>
              <a:ext uri="{FF2B5EF4-FFF2-40B4-BE49-F238E27FC236}">
                <a16:creationId xmlns:a16="http://schemas.microsoft.com/office/drawing/2014/main" id="{1A9871A0-BF4B-744E-BDBA-A39D3EB40A6D}"/>
              </a:ext>
            </a:extLst>
          </p:cNvPr>
          <p:cNvSpPr>
            <a:spLocks noGrp="1"/>
          </p:cNvSpPr>
          <p:nvPr>
            <p:ph type="body" sz="quarter" idx="14" hasCustomPrompt="1"/>
          </p:nvPr>
        </p:nvSpPr>
        <p:spPr>
          <a:xfrm>
            <a:off x="149315" y="2900920"/>
            <a:ext cx="2191563" cy="858838"/>
          </a:xfrm>
          <a:prstGeom prst="rect">
            <a:avLst/>
          </a:prstGeom>
        </p:spPr>
        <p:txBody>
          <a:bodyPr/>
          <a:lstStyle>
            <a:lvl1pPr marL="0" indent="0">
              <a:buNone/>
              <a:defRPr sz="1600" i="1">
                <a:solidFill>
                  <a:schemeClr val="bg1"/>
                </a:solidFill>
                <a:latin typeface="Georgia" panose="02040502050405020303" pitchFamily="18" charset="0"/>
              </a:defRPr>
            </a:lvl1pPr>
            <a:lvl2pPr marL="457200" indent="0">
              <a:buNone/>
              <a:defRPr sz="1600" i="1">
                <a:solidFill>
                  <a:schemeClr val="bg1"/>
                </a:solidFill>
                <a:latin typeface="Georgia" panose="02040502050405020303" pitchFamily="18" charset="0"/>
              </a:defRPr>
            </a:lvl2pPr>
            <a:lvl3pPr marL="914400" indent="0">
              <a:buNone/>
              <a:defRPr sz="1600" i="1">
                <a:solidFill>
                  <a:schemeClr val="bg1"/>
                </a:solidFill>
                <a:latin typeface="Georgia" panose="02040502050405020303" pitchFamily="18" charset="0"/>
              </a:defRPr>
            </a:lvl3pPr>
            <a:lvl4pPr marL="1371600" indent="0">
              <a:buNone/>
              <a:defRPr sz="1600" i="1">
                <a:solidFill>
                  <a:schemeClr val="bg1"/>
                </a:solidFill>
                <a:latin typeface="Georgia" panose="02040502050405020303" pitchFamily="18" charset="0"/>
              </a:defRPr>
            </a:lvl4pPr>
            <a:lvl5pPr marL="1828800" indent="0">
              <a:buNone/>
              <a:defRPr sz="1600" i="1">
                <a:solidFill>
                  <a:schemeClr val="bg1"/>
                </a:solidFill>
                <a:latin typeface="Georgia" panose="02040502050405020303" pitchFamily="18" charset="0"/>
              </a:defRPr>
            </a:lvl5pPr>
          </a:lstStyle>
          <a:p>
            <a:pPr lvl="0"/>
            <a:r>
              <a:rPr lang="en-US" dirty="0"/>
              <a:t>Click to add subtitle</a:t>
            </a:r>
          </a:p>
        </p:txBody>
      </p:sp>
      <p:sp>
        <p:nvSpPr>
          <p:cNvPr id="6" name="Quote">
            <a:extLst>
              <a:ext uri="{FF2B5EF4-FFF2-40B4-BE49-F238E27FC236}">
                <a16:creationId xmlns:a16="http://schemas.microsoft.com/office/drawing/2014/main" id="{E125DA28-47C7-B041-953D-A1467317A640}"/>
              </a:ext>
            </a:extLst>
          </p:cNvPr>
          <p:cNvSpPr>
            <a:spLocks noGrp="1"/>
          </p:cNvSpPr>
          <p:nvPr>
            <p:ph type="body" sz="quarter" idx="11" hasCustomPrompt="1"/>
          </p:nvPr>
        </p:nvSpPr>
        <p:spPr>
          <a:xfrm>
            <a:off x="2656331" y="159477"/>
            <a:ext cx="6352855" cy="4427257"/>
          </a:xfrm>
          <a:prstGeom prst="rect">
            <a:avLst/>
          </a:prstGeom>
          <a:solidFill>
            <a:srgbClr val="418EDF">
              <a:alpha val="40000"/>
            </a:srgbClr>
          </a:solidFill>
          <a:ln>
            <a:solidFill>
              <a:schemeClr val="bg1">
                <a:lumMod val="75000"/>
              </a:schemeClr>
            </a:solidFill>
            <a:prstDash val="sysDash"/>
          </a:ln>
        </p:spPr>
        <p:txBody>
          <a:bodyPr vert="horz" anchor="ctr"/>
          <a:lstStyle>
            <a:lvl1pPr marL="0" indent="0">
              <a:spcBef>
                <a:spcPts val="2400"/>
              </a:spcBef>
              <a:buNone/>
              <a:defRPr sz="1600">
                <a:latin typeface="Georgia" panose="02040502050405020303" pitchFamily="18" charset="0"/>
                <a:cs typeface="Times New Roman"/>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quote</a:t>
            </a:r>
          </a:p>
        </p:txBody>
      </p:sp>
      <p:sp>
        <p:nvSpPr>
          <p:cNvPr id="9" name="Source">
            <a:extLst>
              <a:ext uri="{FF2B5EF4-FFF2-40B4-BE49-F238E27FC236}">
                <a16:creationId xmlns:a16="http://schemas.microsoft.com/office/drawing/2014/main" id="{CE4AE711-244E-204B-ADA0-EE357F6F001B}"/>
              </a:ext>
            </a:extLst>
          </p:cNvPr>
          <p:cNvSpPr>
            <a:spLocks noGrp="1"/>
          </p:cNvSpPr>
          <p:nvPr>
            <p:ph idx="12" hasCustomPrompt="1"/>
          </p:nvPr>
        </p:nvSpPr>
        <p:spPr>
          <a:xfrm>
            <a:off x="2656330" y="4768214"/>
            <a:ext cx="5613729"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58B849A8-504F-204C-9B64-F22FABEBAEB8}"/>
              </a:ext>
            </a:extLst>
          </p:cNvPr>
          <p:cNvSpPr>
            <a:spLocks noGrp="1"/>
          </p:cNvSpPr>
          <p:nvPr>
            <p:ph type="sldNum" sz="quarter" idx="15"/>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1583714183"/>
      </p:ext>
    </p:extLst>
  </p:cSld>
  <p:clrMapOvr>
    <a:masterClrMapping/>
  </p:clrMapOvr>
  <p:extLst>
    <p:ext uri="{DCECCB84-F9BA-43D5-87BE-67443E8EF086}">
      <p15:sldGuideLst xmlns:p15="http://schemas.microsoft.com/office/powerpoint/2012/main">
        <p15:guide id="1" orient="horz" pos="2940" userDrawn="1">
          <p15:clr>
            <a:srgbClr val="FBAE40"/>
          </p15:clr>
        </p15:guide>
        <p15:guide id="2" pos="2880" userDrawn="1">
          <p15:clr>
            <a:srgbClr val="FBAE40"/>
          </p15:clr>
        </p15:guide>
        <p15:guide id="3" orient="horz" pos="84" userDrawn="1">
          <p15:clr>
            <a:srgbClr val="FBAE40"/>
          </p15:clr>
        </p15:guide>
        <p15:guide id="4" pos="5664" userDrawn="1">
          <p15:clr>
            <a:srgbClr val="FBAE40"/>
          </p15:clr>
        </p15:guide>
        <p15:guide id="5" pos="1632" userDrawn="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34900" y="2314324"/>
            <a:ext cx="8447150" cy="2478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435894" y="765323"/>
            <a:ext cx="8245162" cy="1106260"/>
          </a:xfrm>
          <a:effectLst/>
        </p:spPr>
        <p:txBody>
          <a:bodyPr anchor="b">
            <a:normAutofit/>
          </a:bodyPr>
          <a:lstStyle>
            <a:lvl1pPr>
              <a:defRPr sz="27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435895" y="1871584"/>
            <a:ext cx="8245160" cy="442741"/>
          </a:xfrm>
        </p:spPr>
        <p:txBody>
          <a:bodyPr anchor="t">
            <a:normAutofit/>
          </a:bodyPr>
          <a:lstStyle>
            <a:lvl1pPr marL="0" indent="0" algn="l">
              <a:buNone/>
              <a:defRPr sz="1200" cap="all">
                <a:solidFill>
                  <a:schemeClr val="accent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5704463" y="4467103"/>
            <a:ext cx="2133600" cy="273844"/>
          </a:xfrm>
        </p:spPr>
        <p:txBody>
          <a:bodyPr/>
          <a:lstStyle>
            <a:lvl1pPr>
              <a:defRPr>
                <a:solidFill>
                  <a:schemeClr val="accent1">
                    <a:lumMod val="75000"/>
                    <a:lumOff val="25000"/>
                  </a:schemeClr>
                </a:solidFill>
              </a:defRPr>
            </a:lvl1pPr>
          </a:lstStyle>
          <a:p>
            <a:fld id="{4B0A9CE6-AE9A-D44D-9470-77FBB5A76E66}" type="datetimeFigureOut">
              <a:rPr lang="en-US" smtClean="0"/>
              <a:t>12/11/2025</a:t>
            </a:fld>
            <a:endParaRPr lang="en-US"/>
          </a:p>
        </p:txBody>
      </p:sp>
      <p:sp>
        <p:nvSpPr>
          <p:cNvPr id="5" name="Footer Placeholder 4"/>
          <p:cNvSpPr>
            <a:spLocks noGrp="1"/>
          </p:cNvSpPr>
          <p:nvPr>
            <p:ph type="ftr" sz="quarter" idx="11"/>
          </p:nvPr>
        </p:nvSpPr>
        <p:spPr>
          <a:xfrm>
            <a:off x="435894" y="4463859"/>
            <a:ext cx="5187908" cy="273844"/>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7918725" y="4467103"/>
            <a:ext cx="762330" cy="273844"/>
          </a:xfrm>
        </p:spPr>
        <p:txBody>
          <a:bodyPr/>
          <a:lstStyle>
            <a:lvl1pPr>
              <a:defRPr>
                <a:solidFill>
                  <a:schemeClr val="accent1">
                    <a:lumMod val="75000"/>
                    <a:lumOff val="25000"/>
                  </a:schemeClr>
                </a:solidFill>
              </a:defRPr>
            </a:lvl1pPr>
          </a:lstStyle>
          <a:p>
            <a:fld id="{8ABDC324-684B-9C44-A484-D2B69E2467CF}" type="slidenum">
              <a:rPr lang="en-US" smtClean="0"/>
              <a:pPr/>
              <a:t>‹#›</a:t>
            </a:fld>
            <a:endParaRPr lang="en-US"/>
          </a:p>
        </p:txBody>
      </p:sp>
    </p:spTree>
    <p:extLst>
      <p:ext uri="{BB962C8B-B14F-4D97-AF65-F5344CB8AC3E}">
        <p14:creationId xmlns:p14="http://schemas.microsoft.com/office/powerpoint/2010/main" val="1915922707"/>
      </p:ext>
    </p:extLst>
  </p:cSld>
  <p:clrMapOvr>
    <a:masterClrMapping/>
  </p:clrMapOvr>
  <p:hf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330214" y="460805"/>
            <a:ext cx="8482004" cy="89197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4" y="526617"/>
            <a:ext cx="8272212" cy="760350"/>
          </a:xfrm>
        </p:spPr>
        <p:txBody>
          <a:bodyPr/>
          <a:lstStyle/>
          <a:p>
            <a:r>
              <a:rPr lang="en-US"/>
              <a:t>Click to edit Master title style</a:t>
            </a:r>
            <a:endParaRPr lang="en-US" dirty="0"/>
          </a:p>
        </p:txBody>
      </p:sp>
      <p:sp>
        <p:nvSpPr>
          <p:cNvPr id="3" name="Content Placeholder 2"/>
          <p:cNvSpPr>
            <a:spLocks noGrp="1"/>
          </p:cNvSpPr>
          <p:nvPr>
            <p:ph idx="1"/>
          </p:nvPr>
        </p:nvSpPr>
        <p:spPr>
          <a:xfrm>
            <a:off x="435895" y="1635373"/>
            <a:ext cx="8272211" cy="2758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18725" y="4467103"/>
            <a:ext cx="789381" cy="273844"/>
          </a:xfrm>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1627799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335863" y="3856481"/>
            <a:ext cx="8468145" cy="9441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5" y="2282933"/>
            <a:ext cx="8272211" cy="1123130"/>
          </a:xfrm>
        </p:spPr>
        <p:txBody>
          <a:bodyPr anchor="b">
            <a:normAutofit/>
          </a:bodyPr>
          <a:lstStyle>
            <a:lvl1pPr algn="l">
              <a:defRPr sz="27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35895" y="3406063"/>
            <a:ext cx="8272211" cy="450417"/>
          </a:xfrm>
        </p:spPr>
        <p:txBody>
          <a:bodyPr anchor="t">
            <a:normAutofit/>
          </a:bodyPr>
          <a:lstStyle>
            <a:lvl1pPr marL="0" indent="0" algn="l">
              <a:buNone/>
              <a:defRPr sz="1350" cap="all">
                <a:solidFill>
                  <a:schemeClr val="accent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4B0A9CE6-AE9A-D44D-9470-77FBB5A76E66}" type="datetimeFigureOut">
              <a:rPr lang="en-US" smtClean="0"/>
              <a:t>12/11/2025</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8ABDC324-684B-9C44-A484-D2B69E2467CF}" type="slidenum">
              <a:rPr lang="en-US" smtClean="0"/>
              <a:pPr/>
              <a:t>‹#›</a:t>
            </a:fld>
            <a:endParaRPr lang="en-US"/>
          </a:p>
        </p:txBody>
      </p:sp>
    </p:spTree>
    <p:extLst>
      <p:ext uri="{BB962C8B-B14F-4D97-AF65-F5344CB8AC3E}">
        <p14:creationId xmlns:p14="http://schemas.microsoft.com/office/powerpoint/2010/main" val="650288192"/>
      </p:ext>
    </p:extLst>
  </p:cSld>
  <p:clrMapOvr>
    <a:masterClrMapping/>
  </p:clrMapOvr>
  <p:hf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334487" y="454916"/>
            <a:ext cx="8475027" cy="9441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5" y="547244"/>
            <a:ext cx="8272212" cy="74124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435894" y="1671003"/>
            <a:ext cx="4066793" cy="272478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1313" y="1671003"/>
            <a:ext cx="4066794" cy="272478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0A9CE6-AE9A-D44D-9470-77FBB5A76E66}" type="datetimeFigureOut">
              <a:rPr lang="en-US" smtClean="0"/>
              <a:t>12/11/2025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765241284"/>
      </p:ext>
    </p:extLst>
  </p:cSld>
  <p:clrMapOvr>
    <a:masterClrMapping/>
  </p:clrMapOvr>
  <p:hf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334487" y="454916"/>
            <a:ext cx="8475027" cy="9441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435895" y="547244"/>
            <a:ext cx="8272212" cy="741249"/>
          </a:xfrm>
        </p:spPr>
        <p:txBody>
          <a:bodyPr/>
          <a:lstStyle/>
          <a:p>
            <a:r>
              <a:rPr lang="en-US"/>
              <a:t>Click to edit Master title style</a:t>
            </a:r>
            <a:endParaRPr lang="en-US" dirty="0"/>
          </a:p>
        </p:txBody>
      </p:sp>
      <p:sp>
        <p:nvSpPr>
          <p:cNvPr id="3" name="Text Placeholder 2"/>
          <p:cNvSpPr>
            <a:spLocks noGrp="1"/>
          </p:cNvSpPr>
          <p:nvPr>
            <p:ph type="body" idx="1"/>
          </p:nvPr>
        </p:nvSpPr>
        <p:spPr>
          <a:xfrm>
            <a:off x="665415" y="1688169"/>
            <a:ext cx="3815306" cy="402004"/>
          </a:xfrm>
        </p:spPr>
        <p:txBody>
          <a:bodyPr anchor="b">
            <a:noAutofit/>
          </a:bodyPr>
          <a:lstStyle>
            <a:lvl1pPr marL="0" indent="0">
              <a:buNone/>
              <a:defRPr sz="165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35896" y="2194540"/>
            <a:ext cx="4044825" cy="220124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2802" y="1688169"/>
            <a:ext cx="3815305" cy="415030"/>
          </a:xfrm>
        </p:spPr>
        <p:txBody>
          <a:bodyPr anchor="b">
            <a:noAutofit/>
          </a:bodyPr>
          <a:lstStyle>
            <a:lvl1pPr marL="0" indent="0">
              <a:buNone/>
              <a:defRPr sz="165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282" y="2194540"/>
            <a:ext cx="4044825" cy="220124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0A9CE6-AE9A-D44D-9470-77FBB5A76E66}" type="datetimeFigureOut">
              <a:rPr lang="en-US" smtClean="0"/>
              <a:t>12/11/2025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2721189690"/>
      </p:ext>
    </p:extLst>
  </p:cSld>
  <p:clrMapOvr>
    <a:masterClrMapping/>
  </p:clrMapOvr>
  <p:hf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330512" y="454916"/>
            <a:ext cx="8475027" cy="9441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431921" y="547244"/>
            <a:ext cx="8272212" cy="741249"/>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B0A9CE6-AE9A-D44D-9470-77FBB5A76E66}" type="datetimeFigureOut">
              <a:rPr lang="en-US" smtClean="0"/>
              <a:t>12/11/2025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2582698419"/>
      </p:ext>
    </p:extLst>
  </p:cSld>
  <p:clrMapOvr>
    <a:masterClrMapping/>
  </p:clrMapOvr>
  <p:hf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0A9CE6-AE9A-D44D-9470-77FBB5A76E66}" type="datetimeFigureOut">
              <a:rPr lang="en-US" smtClean="0"/>
              <a:t>12/11/2025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2238952930"/>
      </p:ext>
    </p:extLst>
  </p:cSld>
  <p:clrMapOvr>
    <a:masterClrMapping/>
  </p:clrMapOvr>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335863" y="3856480"/>
            <a:ext cx="8473650" cy="9560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4" y="3946722"/>
            <a:ext cx="3682084" cy="517136"/>
          </a:xfrm>
        </p:spPr>
        <p:txBody>
          <a:bodyPr anchor="ctr"/>
          <a:lstStyle>
            <a:lvl1pPr algn="l">
              <a:defRPr sz="15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335862" y="450900"/>
            <a:ext cx="8469630" cy="3153600"/>
          </a:xfrm>
        </p:spPr>
        <p:txBody>
          <a:bodyPr anchor="ctr">
            <a:normAutofit/>
          </a:bodyPr>
          <a:lstStyle>
            <a:lvl1pPr>
              <a:defRPr sz="1500">
                <a:solidFill>
                  <a:schemeClr val="tx2"/>
                </a:solidFill>
              </a:defRPr>
            </a:lvl1pPr>
            <a:lvl2pPr>
              <a:defRPr sz="1350">
                <a:solidFill>
                  <a:schemeClr val="tx2"/>
                </a:solidFill>
              </a:defRPr>
            </a:lvl2pPr>
            <a:lvl3pPr>
              <a:defRPr sz="1200">
                <a:solidFill>
                  <a:schemeClr val="tx2"/>
                </a:solidFill>
              </a:defRPr>
            </a:lvl3pPr>
            <a:lvl4pPr>
              <a:defRPr sz="1050">
                <a:solidFill>
                  <a:schemeClr val="tx2"/>
                </a:solidFill>
              </a:defRPr>
            </a:lvl4pPr>
            <a:lvl5pPr>
              <a:defRPr sz="1050">
                <a:solidFill>
                  <a:schemeClr val="tx2"/>
                </a:solidFill>
              </a:defRPr>
            </a:lvl5pPr>
            <a:lvl6pPr>
              <a:defRPr sz="1050">
                <a:solidFill>
                  <a:schemeClr val="tx2"/>
                </a:solidFill>
              </a:defRPr>
            </a:lvl6pPr>
            <a:lvl7pPr>
              <a:defRPr sz="1050">
                <a:solidFill>
                  <a:schemeClr val="tx2"/>
                </a:solidFill>
              </a:defRPr>
            </a:lvl7pPr>
            <a:lvl8pPr>
              <a:defRPr sz="1050">
                <a:solidFill>
                  <a:schemeClr val="tx2"/>
                </a:solidFill>
              </a:defRPr>
            </a:lvl8pPr>
            <a:lvl9pPr>
              <a:defRPr sz="105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305618" y="3946723"/>
            <a:ext cx="4402490" cy="517136"/>
          </a:xfrm>
        </p:spPr>
        <p:txBody>
          <a:bodyPr anchor="ctr">
            <a:normAutofit/>
          </a:bodyPr>
          <a:lstStyle>
            <a:lvl1pPr marL="0" indent="0" algn="r">
              <a:buNone/>
              <a:defRPr sz="825">
                <a:solidFill>
                  <a:schemeClr val="bg1"/>
                </a:solidFill>
              </a:defRPr>
            </a:lvl1pPr>
            <a:lvl2pPr marL="342900" indent="0">
              <a:buNone/>
              <a:defRPr sz="825"/>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4B0A9CE6-AE9A-D44D-9470-77FBB5A76E66}" type="datetimeFigureOut">
              <a:rPr lang="en-US" smtClean="0"/>
              <a:t>12/11/2025</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8ABDC324-684B-9C44-A484-D2B69E2467CF}" type="slidenum">
              <a:rPr lang="en-US" smtClean="0"/>
              <a:pPr/>
              <a:t>‹#›</a:t>
            </a:fld>
            <a:endParaRPr lang="en-US"/>
          </a:p>
        </p:txBody>
      </p:sp>
    </p:spTree>
    <p:extLst>
      <p:ext uri="{BB962C8B-B14F-4D97-AF65-F5344CB8AC3E}">
        <p14:creationId xmlns:p14="http://schemas.microsoft.com/office/powerpoint/2010/main" val="143256322"/>
      </p:ext>
    </p:extLst>
  </p:cSld>
  <p:clrMapOvr>
    <a:masterClrMapping/>
  </p:clrMapOvr>
  <p:hf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35895" y="3520042"/>
            <a:ext cx="8272212" cy="425054"/>
          </a:xfrm>
        </p:spPr>
        <p:txBody>
          <a:bodyPr anchor="b">
            <a:normAutofit/>
          </a:bodyPr>
          <a:lstStyle>
            <a:lvl1pPr algn="l">
              <a:defRPr sz="18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335863" y="449794"/>
            <a:ext cx="8468144" cy="266793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435894" y="3945096"/>
            <a:ext cx="8272213" cy="449003"/>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4B0A9CE6-AE9A-D44D-9470-77FBB5A76E66}" type="datetimeFigureOut">
              <a:rPr lang="en-US" smtClean="0"/>
              <a:t>12/11/2025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955494205"/>
      </p:ext>
    </p:extLst>
  </p:cSld>
  <p:clrMapOvr>
    <a:masterClrMapping/>
  </p:clrMapOvr>
  <p:hf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330214" y="460805"/>
            <a:ext cx="8482004" cy="89197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435894" y="526617"/>
            <a:ext cx="8272212" cy="76035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0A9CE6-AE9A-D44D-9470-77FBB5A76E66}" type="datetimeFigureOut">
              <a:rPr lang="en-US" smtClean="0"/>
              <a:t>12/11/2025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741085828"/>
      </p:ext>
    </p:extLst>
  </p:cSld>
  <p:clrMapOvr>
    <a:masterClrMapping/>
  </p:clrMapOvr>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6629401" y="449793"/>
            <a:ext cx="2180113" cy="436271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1" y="506795"/>
            <a:ext cx="1503123" cy="388730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81193" y="506795"/>
            <a:ext cx="5922209" cy="388730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745255" y="4467103"/>
            <a:ext cx="996106" cy="273844"/>
          </a:xfrm>
        </p:spPr>
        <p:txBody>
          <a:bodyPr/>
          <a:lstStyle>
            <a:lvl1pPr>
              <a:defRPr>
                <a:solidFill>
                  <a:schemeClr val="accent1">
                    <a:lumMod val="75000"/>
                    <a:lumOff val="25000"/>
                  </a:schemeClr>
                </a:solidFill>
              </a:defRPr>
            </a:lvl1pPr>
          </a:lstStyle>
          <a:p>
            <a:fld id="{4B0A9CE6-AE9A-D44D-9470-77FBB5A76E66}" type="datetimeFigureOut">
              <a:rPr lang="en-US" smtClean="0"/>
              <a:t>12/11/2025</a:t>
            </a:fld>
            <a:endParaRPr lang="en-US"/>
          </a:p>
        </p:txBody>
      </p:sp>
      <p:sp>
        <p:nvSpPr>
          <p:cNvPr id="5" name="Footer Placeholder 4"/>
          <p:cNvSpPr>
            <a:spLocks noGrp="1"/>
          </p:cNvSpPr>
          <p:nvPr>
            <p:ph type="ftr" sz="quarter" idx="11"/>
          </p:nvPr>
        </p:nvSpPr>
        <p:spPr>
          <a:xfrm>
            <a:off x="581193" y="4463859"/>
            <a:ext cx="5922209" cy="273844"/>
          </a:xfrm>
        </p:spPr>
        <p:txBody>
          <a:bodyPr/>
          <a:lstStyle/>
          <a:p>
            <a:endParaRPr lang="en-US"/>
          </a:p>
        </p:txBody>
      </p:sp>
      <p:sp>
        <p:nvSpPr>
          <p:cNvPr id="6" name="Slide Number Placeholder 5"/>
          <p:cNvSpPr>
            <a:spLocks noGrp="1"/>
          </p:cNvSpPr>
          <p:nvPr>
            <p:ph type="sldNum" sz="quarter" idx="12"/>
          </p:nvPr>
        </p:nvSpPr>
        <p:spPr>
          <a:xfrm>
            <a:off x="7834962" y="4467103"/>
            <a:ext cx="873146" cy="273844"/>
          </a:xfrm>
        </p:spPr>
        <p:txBody>
          <a:bodyPr/>
          <a:lstStyle>
            <a:lvl1pPr>
              <a:defRPr>
                <a:solidFill>
                  <a:schemeClr val="accent1">
                    <a:lumMod val="75000"/>
                    <a:lumOff val="25000"/>
                  </a:schemeClr>
                </a:solidFill>
              </a:defRPr>
            </a:lvl1pPr>
          </a:lstStyle>
          <a:p>
            <a:fld id="{8ABDC324-684B-9C44-A484-D2B69E2467CF}" type="slidenum">
              <a:rPr lang="en-US" smtClean="0"/>
              <a:pPr/>
              <a:t>‹#›</a:t>
            </a:fld>
            <a:endParaRPr lang="en-US"/>
          </a:p>
        </p:txBody>
      </p:sp>
    </p:spTree>
    <p:extLst>
      <p:ext uri="{BB962C8B-B14F-4D97-AF65-F5344CB8AC3E}">
        <p14:creationId xmlns:p14="http://schemas.microsoft.com/office/powerpoint/2010/main" val="1662969133"/>
      </p:ext>
    </p:extLst>
  </p:cSld>
  <p:clrMapOvr>
    <a:masterClrMapping/>
  </p:clrMapOvr>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One liner dark blue">
    <p:bg>
      <p:bgPr>
        <a:solidFill>
          <a:srgbClr val="062D7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6B26C-6273-9840-B5AA-1C606EFB6EAB}"/>
              </a:ext>
            </a:extLst>
          </p:cNvPr>
          <p:cNvSpPr>
            <a:spLocks noGrp="1"/>
          </p:cNvSpPr>
          <p:nvPr>
            <p:ph type="title" hasCustomPrompt="1"/>
          </p:nvPr>
        </p:nvSpPr>
        <p:spPr>
          <a:xfrm>
            <a:off x="142919" y="2143125"/>
            <a:ext cx="8858161" cy="857250"/>
          </a:xfrm>
        </p:spPr>
        <p:txBody>
          <a:bodyPr/>
          <a:lstStyle>
            <a:lvl1pPr algn="ctr">
              <a:defRPr>
                <a:solidFill>
                  <a:schemeClr val="bg1"/>
                </a:solidFill>
              </a:defRPr>
            </a:lvl1pPr>
          </a:lstStyle>
          <a:p>
            <a:r>
              <a:rPr lang="en-US" dirty="0"/>
              <a:t>Click to add slide title</a:t>
            </a:r>
          </a:p>
        </p:txBody>
      </p:sp>
      <p:sp>
        <p:nvSpPr>
          <p:cNvPr id="3" name="Source">
            <a:extLst>
              <a:ext uri="{FF2B5EF4-FFF2-40B4-BE49-F238E27FC236}">
                <a16:creationId xmlns:a16="http://schemas.microsoft.com/office/drawing/2014/main" id="{0A7E4179-6CF5-024A-87A2-BB006ADC58F2}"/>
              </a:ext>
            </a:extLst>
          </p:cNvPr>
          <p:cNvSpPr>
            <a:spLocks noGrp="1"/>
          </p:cNvSpPr>
          <p:nvPr>
            <p:ph idx="12"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chemeClr val="bg1"/>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9AB46CEA-C2A9-4745-B672-A31849E8E9FE}"/>
              </a:ext>
            </a:extLst>
          </p:cNvPr>
          <p:cNvSpPr>
            <a:spLocks noGrp="1"/>
          </p:cNvSpPr>
          <p:nvPr>
            <p:ph type="sldNum" sz="quarter" idx="13"/>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152227725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normal">
    <p:bg>
      <p:bgPr>
        <a:solidFill>
          <a:srgbClr val="FFFFFF"/>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149313" y="53975"/>
            <a:ext cx="8858161" cy="857250"/>
          </a:xfrm>
        </p:spPr>
        <p:txBody>
          <a:bodyPr/>
          <a:lstStyle/>
          <a:p>
            <a:r>
              <a:rPr lang="en-US" dirty="0"/>
              <a:t>Click to add slide title</a:t>
            </a:r>
          </a:p>
        </p:txBody>
      </p:sp>
      <p:sp>
        <p:nvSpPr>
          <p:cNvPr id="7" name="Box">
            <a:extLst>
              <a:ext uri="{FF2B5EF4-FFF2-40B4-BE49-F238E27FC236}">
                <a16:creationId xmlns:a16="http://schemas.microsoft.com/office/drawing/2014/main" id="{7C60B256-AB51-AF4E-8137-B91D1CF9FC88}"/>
              </a:ext>
            </a:extLst>
          </p:cNvPr>
          <p:cNvSpPr>
            <a:spLocks noGrp="1"/>
          </p:cNvSpPr>
          <p:nvPr>
            <p:ph idx="1"/>
          </p:nvPr>
        </p:nvSpPr>
        <p:spPr>
          <a:xfrm>
            <a:off x="149313" y="1200151"/>
            <a:ext cx="8842287" cy="3390899"/>
          </a:xfrm>
          <a:prstGeom prst="rect">
            <a:avLst/>
          </a:prstGeom>
          <a:ln>
            <a:solidFill>
              <a:srgbClr val="6CACE4">
                <a:alpha val="25000"/>
              </a:srgbClr>
            </a:solidFill>
          </a:ln>
        </p:spPr>
        <p:txBody>
          <a:bodyPr vert="horz" lIns="91440" tIns="45720" rIns="91440" bIns="45720" rtlCol="0">
            <a:normAutofit/>
          </a:bodyPr>
          <a:lstStyle/>
          <a:p>
            <a:pPr lvl="0"/>
            <a:r>
              <a:rPr lang="en-US" dirty="0"/>
              <a:t>Click to add first-level bullet</a:t>
            </a:r>
          </a:p>
          <a:p>
            <a:pPr lvl="1"/>
            <a:r>
              <a:rPr lang="en-US" dirty="0"/>
              <a:t>Second level</a:t>
            </a:r>
          </a:p>
          <a:p>
            <a:pPr lvl="2"/>
            <a:r>
              <a:rPr lang="en-US" dirty="0"/>
              <a:t>Third level</a:t>
            </a:r>
          </a:p>
        </p:txBody>
      </p:sp>
      <p:sp>
        <p:nvSpPr>
          <p:cNvPr id="8" name="Source">
            <a:extLst>
              <a:ext uri="{FF2B5EF4-FFF2-40B4-BE49-F238E27FC236}">
                <a16:creationId xmlns:a16="http://schemas.microsoft.com/office/drawing/2014/main" id="{0249B332-CABF-854E-B6E9-46A2BE5A2C6D}"/>
              </a:ext>
            </a:extLst>
          </p:cNvPr>
          <p:cNvSpPr>
            <a:spLocks noGrp="1"/>
          </p:cNvSpPr>
          <p:nvPr>
            <p:ph idx="12"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4" name="Slide Number ">
            <a:extLst>
              <a:ext uri="{FF2B5EF4-FFF2-40B4-BE49-F238E27FC236}">
                <a16:creationId xmlns:a16="http://schemas.microsoft.com/office/drawing/2014/main" id="{EF0C2086-C256-6E42-A847-C3F176454950}"/>
              </a:ext>
            </a:extLst>
          </p:cNvPr>
          <p:cNvSpPr>
            <a:spLocks noGrp="1"/>
          </p:cNvSpPr>
          <p:nvPr>
            <p:ph type="sldNum" sz="quarter" idx="13"/>
          </p:nvPr>
        </p:nvSpPr>
        <p:spPr>
          <a:xfrm>
            <a:off x="8342334" y="4773613"/>
            <a:ext cx="649266" cy="274637"/>
          </a:xfrm>
        </p:spPr>
        <p:txBody>
          <a:bodyPr/>
          <a:lstStyle/>
          <a:p>
            <a:fld id="{8ABDC324-684B-9C44-A484-D2B69E2467CF}" type="slidenum">
              <a:rPr lang="en-US" smtClean="0"/>
              <a:pPr/>
              <a:t>‹#›</a:t>
            </a:fld>
            <a:endParaRPr lang="en-US" dirty="0"/>
          </a:p>
        </p:txBody>
      </p:sp>
    </p:spTree>
    <p:extLst>
      <p:ext uri="{BB962C8B-B14F-4D97-AF65-F5344CB8AC3E}">
        <p14:creationId xmlns:p14="http://schemas.microsoft.com/office/powerpoint/2010/main" val="17538060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2 col">
    <p:bg>
      <p:bgPr>
        <a:solidFill>
          <a:srgbClr val="FFFFFF"/>
        </a:solidFill>
        <a:effectLst/>
      </p:bgPr>
    </p:bg>
    <p:spTree>
      <p:nvGrpSpPr>
        <p:cNvPr id="1" name=""/>
        <p:cNvGrpSpPr/>
        <p:nvPr/>
      </p:nvGrpSpPr>
      <p:grpSpPr>
        <a:xfrm>
          <a:off x="0" y="0"/>
          <a:ext cx="0" cy="0"/>
          <a:chOff x="0" y="0"/>
          <a:chExt cx="0" cy="0"/>
        </a:xfrm>
      </p:grpSpPr>
      <p:sp>
        <p:nvSpPr>
          <p:cNvPr id="16"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8" name="Box"/>
          <p:cNvSpPr>
            <a:spLocks noGrp="1"/>
          </p:cNvSpPr>
          <p:nvPr>
            <p:ph idx="13" hasCustomPrompt="1"/>
          </p:nvPr>
        </p:nvSpPr>
        <p:spPr>
          <a:xfrm>
            <a:off x="149314" y="1200152"/>
            <a:ext cx="4379420" cy="3393200"/>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Box"/>
          <p:cNvSpPr>
            <a:spLocks noGrp="1"/>
          </p:cNvSpPr>
          <p:nvPr>
            <p:ph idx="12" hasCustomPrompt="1"/>
          </p:nvPr>
        </p:nvSpPr>
        <p:spPr>
          <a:xfrm>
            <a:off x="4615267" y="1201422"/>
            <a:ext cx="4376334" cy="3391930"/>
          </a:xfrm>
          <a:prstGeom prst="rect">
            <a:avLst/>
          </a:prstGeom>
          <a:ln>
            <a:solidFill>
              <a:srgbClr val="6CACE4">
                <a:alpha val="20000"/>
              </a:srgbClr>
            </a:solidFill>
          </a:ln>
        </p:spPr>
        <p:txBody>
          <a:bodyPr vert="horz" lIns="91440" tIns="45720" rIns="91440" bIns="45720" rtlCol="0">
            <a:normAutofit/>
          </a:bodyPr>
          <a:lstStyle>
            <a:lvl1pPr marL="288925" indent="-288925">
              <a:buFont typeface="Arial" panose="020B0604020202020204" pitchFamily="34" charset="0"/>
              <a:buChar char="►"/>
              <a:defRPr lang="en-US" sz="1600" kern="1200" baseline="0" dirty="0" smtClean="0">
                <a:solidFill>
                  <a:schemeClr val="tx1"/>
                </a:solidFill>
                <a:latin typeface="+mn-lt"/>
                <a:ea typeface="+mn-ea"/>
                <a:cs typeface="+mn-cs"/>
              </a:defRPr>
            </a:lvl1pPr>
            <a:lvl2pPr marL="568325" indent="-284163">
              <a:buFont typeface="Arial" panose="020B0604020202020204" pitchFamily="34" charset="0"/>
              <a:buChar char="►"/>
              <a:defRPr/>
            </a:lvl2pPr>
            <a:lvl3pPr marL="798513" indent="-230188">
              <a:buFont typeface="Arial" panose="020B0604020202020204" pitchFamily="34" charset="0"/>
              <a:buChar char="●"/>
              <a:defRPr/>
            </a:lvl3pPr>
          </a:lstStyle>
          <a:p>
            <a:pPr lvl="0"/>
            <a:r>
              <a:rPr lang="en-US" dirty="0"/>
              <a:t>Click to add first-level bullet</a:t>
            </a:r>
          </a:p>
          <a:p>
            <a:pPr lvl="1"/>
            <a:r>
              <a:rPr lang="en-US" dirty="0"/>
              <a:t>Second level</a:t>
            </a:r>
          </a:p>
          <a:p>
            <a:pPr lvl="2"/>
            <a:r>
              <a:rPr lang="en-US" dirty="0"/>
              <a:t>Third level</a:t>
            </a:r>
          </a:p>
        </p:txBody>
      </p:sp>
      <p:sp>
        <p:nvSpPr>
          <p:cNvPr id="9" name="Source">
            <a:extLst>
              <a:ext uri="{FF2B5EF4-FFF2-40B4-BE49-F238E27FC236}">
                <a16:creationId xmlns:a16="http://schemas.microsoft.com/office/drawing/2014/main" id="{28800445-80BB-8046-9E5A-64FE4212E9A5}"/>
              </a:ext>
            </a:extLst>
          </p:cNvPr>
          <p:cNvSpPr>
            <a:spLocks noGrp="1"/>
          </p:cNvSpPr>
          <p:nvPr>
            <p:ph idx="15"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035A0F40-518B-B546-B0B2-A1824EC12054}"/>
              </a:ext>
            </a:extLst>
          </p:cNvPr>
          <p:cNvSpPr>
            <a:spLocks noGrp="1"/>
          </p:cNvSpPr>
          <p:nvPr>
            <p:ph type="sldNum" sz="quarter" idx="16"/>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384771416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Title and body">
    <p:spTree>
      <p:nvGrpSpPr>
        <p:cNvPr id="1" name="Shape 11"/>
        <p:cNvGrpSpPr/>
        <p:nvPr/>
      </p:nvGrpSpPr>
      <p:grpSpPr>
        <a:xfrm>
          <a:off x="0" y="0"/>
          <a:ext cx="0" cy="0"/>
          <a:chOff x="0" y="0"/>
          <a:chExt cx="0" cy="0"/>
        </a:xfrm>
      </p:grpSpPr>
      <p:sp>
        <p:nvSpPr>
          <p:cNvPr id="12" name="Shape 12"/>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rtl="0">
              <a:spcBef>
                <a:spcPts val="0"/>
              </a:spcBef>
              <a:defRPr>
                <a:latin typeface="Calibri" panose="020F0502020204030204" pitchFamily="34" charset="0"/>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dirty="0"/>
          </a:p>
        </p:txBody>
      </p:sp>
      <p:sp>
        <p:nvSpPr>
          <p:cNvPr id="13" name="Shape 13"/>
          <p:cNvSpPr txBox="1">
            <a:spLocks noGrp="1"/>
          </p:cNvSpPr>
          <p:nvPr>
            <p:ph type="body" idx="1"/>
          </p:nvPr>
        </p:nvSpPr>
        <p:spPr>
          <a:xfrm>
            <a:off x="457200" y="1200150"/>
            <a:ext cx="8229600" cy="3725698"/>
          </a:xfrm>
          <a:prstGeom prst="rect">
            <a:avLst/>
          </a:prstGeom>
          <a:noFill/>
          <a:ln>
            <a:noFill/>
          </a:ln>
        </p:spPr>
        <p:txBody>
          <a:bodyPr lIns="91425" tIns="91425" rIns="91425" bIns="91425" anchor="t" anchorCtr="0"/>
          <a:lstStyle>
            <a:lvl1pPr rtl="0">
              <a:spcBef>
                <a:spcPts val="0"/>
              </a:spcBef>
              <a:defRPr>
                <a:latin typeface="Calibri" panose="020F0502020204030204" pitchFamily="34" charset="0"/>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dirty="0"/>
          </a:p>
        </p:txBody>
      </p:sp>
      <p:sp>
        <p:nvSpPr>
          <p:cNvPr id="8" name="Text Placeholder 2"/>
          <p:cNvSpPr>
            <a:spLocks noGrp="1"/>
          </p:cNvSpPr>
          <p:nvPr>
            <p:ph type="body" sz="quarter" idx="13" hasCustomPrompt="1"/>
          </p:nvPr>
        </p:nvSpPr>
        <p:spPr>
          <a:xfrm>
            <a:off x="152400" y="4737150"/>
            <a:ext cx="8839200" cy="260350"/>
          </a:xfrm>
        </p:spPr>
        <p:txBody>
          <a:bodyPr bIns="0" anchor="b"/>
          <a:lstStyle>
            <a:lvl1pPr>
              <a:defRPr sz="800">
                <a:latin typeface="Calibri" panose="020F0502020204030204" pitchFamily="34" charset="0"/>
              </a:defRPr>
            </a:lvl1pPr>
            <a:lvl2pPr>
              <a:defRPr sz="800">
                <a:latin typeface="Calibri" panose="020F0502020204030204" pitchFamily="34" charset="0"/>
              </a:defRPr>
            </a:lvl2pPr>
            <a:lvl3pPr>
              <a:defRPr sz="800">
                <a:latin typeface="Calibri" panose="020F0502020204030204" pitchFamily="34" charset="0"/>
              </a:defRPr>
            </a:lvl3pPr>
            <a:lvl4pPr>
              <a:defRPr sz="800">
                <a:latin typeface="Calibri" panose="020F0502020204030204" pitchFamily="34" charset="0"/>
              </a:defRPr>
            </a:lvl4pPr>
            <a:lvl5pPr>
              <a:defRPr sz="800">
                <a:latin typeface="Calibri" panose="020F0502020204030204" pitchFamily="34" charset="0"/>
              </a:defRPr>
            </a:lvl5pPr>
          </a:lstStyle>
          <a:p>
            <a:pPr lvl="0"/>
            <a:r>
              <a:rPr lang="en-US" dirty="0"/>
              <a:t>footer</a:t>
            </a:r>
          </a:p>
        </p:txBody>
      </p:sp>
    </p:spTree>
    <p:extLst>
      <p:ext uri="{BB962C8B-B14F-4D97-AF65-F5344CB8AC3E}">
        <p14:creationId xmlns:p14="http://schemas.microsoft.com/office/powerpoint/2010/main" val="148782172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2 large photo or table">
    <p:spTree>
      <p:nvGrpSpPr>
        <p:cNvPr id="1" name=""/>
        <p:cNvGrpSpPr/>
        <p:nvPr/>
      </p:nvGrpSpPr>
      <p:grpSpPr>
        <a:xfrm>
          <a:off x="0" y="0"/>
          <a:ext cx="0" cy="0"/>
          <a:chOff x="0" y="0"/>
          <a:chExt cx="0" cy="0"/>
        </a:xfrm>
      </p:grpSpPr>
      <p:sp>
        <p:nvSpPr>
          <p:cNvPr id="7" name="Title"/>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a:t>
            </a:r>
          </a:p>
        </p:txBody>
      </p:sp>
      <p:sp>
        <p:nvSpPr>
          <p:cNvPr id="10" name="Photo">
            <a:extLst>
              <a:ext uri="{FF2B5EF4-FFF2-40B4-BE49-F238E27FC236}">
                <a16:creationId xmlns:a16="http://schemas.microsoft.com/office/drawing/2014/main" id="{425F25A5-CCE4-394B-9E1E-17C6BF7265C4}"/>
              </a:ext>
            </a:extLst>
          </p:cNvPr>
          <p:cNvSpPr>
            <a:spLocks noGrp="1"/>
          </p:cNvSpPr>
          <p:nvPr>
            <p:ph sz="quarter" idx="15"/>
          </p:nvPr>
        </p:nvSpPr>
        <p:spPr>
          <a:xfrm>
            <a:off x="0" y="974725"/>
            <a:ext cx="4541958" cy="4168775"/>
          </a:xfrm>
          <a:ln>
            <a:noFill/>
          </a:ln>
        </p:spPr>
        <p:txBody>
          <a:bodyPr/>
          <a:lstStyle>
            <a:lvl1pPr marL="0" indent="0">
              <a:buFontTx/>
              <a:buNone/>
              <a:defRPr/>
            </a:lvl1pPr>
          </a:lstStyle>
          <a:p>
            <a:pPr lvl="0"/>
            <a:r>
              <a:rPr lang="en-US" dirty="0"/>
              <a:t>Click to edit Master text styles</a:t>
            </a:r>
          </a:p>
        </p:txBody>
      </p:sp>
      <p:sp>
        <p:nvSpPr>
          <p:cNvPr id="9" name="Photo">
            <a:extLst>
              <a:ext uri="{FF2B5EF4-FFF2-40B4-BE49-F238E27FC236}">
                <a16:creationId xmlns:a16="http://schemas.microsoft.com/office/drawing/2014/main" id="{6804ED59-039D-2442-97AD-5034913325E9}"/>
              </a:ext>
            </a:extLst>
          </p:cNvPr>
          <p:cNvSpPr>
            <a:spLocks noGrp="1"/>
          </p:cNvSpPr>
          <p:nvPr>
            <p:ph sz="quarter" idx="16"/>
          </p:nvPr>
        </p:nvSpPr>
        <p:spPr>
          <a:xfrm>
            <a:off x="4602043" y="974725"/>
            <a:ext cx="4544568" cy="4168775"/>
          </a:xfrm>
          <a:ln>
            <a:noFill/>
          </a:ln>
        </p:spPr>
        <p:txBody>
          <a:bodyPr/>
          <a:lstStyle>
            <a:lvl1pPr marL="0" indent="0">
              <a:buFontTx/>
              <a:buNone/>
              <a:defRPr/>
            </a:lvl1pPr>
          </a:lstStyle>
          <a:p>
            <a:pPr lvl="0"/>
            <a:r>
              <a:rPr lang="en-US" dirty="0"/>
              <a:t>Click to edit Master text styles</a:t>
            </a:r>
          </a:p>
        </p:txBody>
      </p:sp>
      <p:sp>
        <p:nvSpPr>
          <p:cNvPr id="8" name="Source">
            <a:extLst>
              <a:ext uri="{FF2B5EF4-FFF2-40B4-BE49-F238E27FC236}">
                <a16:creationId xmlns:a16="http://schemas.microsoft.com/office/drawing/2014/main" id="{09009DDA-DCFC-F748-A811-BF00305DDAD9}"/>
              </a:ext>
            </a:extLst>
          </p:cNvPr>
          <p:cNvSpPr>
            <a:spLocks noGrp="1"/>
          </p:cNvSpPr>
          <p:nvPr>
            <p:ph idx="12"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3" name="Slide Number">
            <a:extLst>
              <a:ext uri="{FF2B5EF4-FFF2-40B4-BE49-F238E27FC236}">
                <a16:creationId xmlns:a16="http://schemas.microsoft.com/office/drawing/2014/main" id="{79BA57E4-A61E-0F43-96A7-D6F928E8868B}"/>
              </a:ext>
            </a:extLst>
          </p:cNvPr>
          <p:cNvSpPr>
            <a:spLocks noGrp="1"/>
          </p:cNvSpPr>
          <p:nvPr>
            <p:ph type="sldNum" sz="quarter" idx="17"/>
          </p:nvPr>
        </p:nvSpPr>
        <p:spPr/>
        <p:txBody>
          <a:bodyPr/>
          <a:lstStyle/>
          <a:p>
            <a:fld id="{8ABDC324-684B-9C44-A484-D2B69E2467CF}" type="slidenum">
              <a:rPr lang="en-US" smtClean="0"/>
              <a:pPr/>
              <a:t>‹#›</a:t>
            </a:fld>
            <a:endParaRPr lang="en-US"/>
          </a:p>
        </p:txBody>
      </p:sp>
    </p:spTree>
    <p:extLst>
      <p:ext uri="{BB962C8B-B14F-4D97-AF65-F5344CB8AC3E}">
        <p14:creationId xmlns:p14="http://schemas.microsoft.com/office/powerpoint/2010/main" val="29845011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normal with subtitle">
    <p:bg>
      <p:bgPr>
        <a:solidFill>
          <a:srgbClr val="FFFFFF"/>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p>
            <a:r>
              <a:rPr lang="en-US" dirty="0"/>
              <a:t>Click to add slide title</a:t>
            </a:r>
          </a:p>
        </p:txBody>
      </p:sp>
      <p:sp>
        <p:nvSpPr>
          <p:cNvPr id="3" name="Box"/>
          <p:cNvSpPr>
            <a:spLocks noGrp="1"/>
          </p:cNvSpPr>
          <p:nvPr>
            <p:ph idx="1" hasCustomPrompt="1"/>
          </p:nvPr>
        </p:nvSpPr>
        <p:spPr>
          <a:xfrm>
            <a:off x="149313" y="1718441"/>
            <a:ext cx="8842287" cy="2876182"/>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9" name="Source">
            <a:extLst>
              <a:ext uri="{FF2B5EF4-FFF2-40B4-BE49-F238E27FC236}">
                <a16:creationId xmlns:a16="http://schemas.microsoft.com/office/drawing/2014/main" id="{854A1D1E-F570-DD47-9954-1C8B8C8BCD23}"/>
              </a:ext>
            </a:extLst>
          </p:cNvPr>
          <p:cNvSpPr>
            <a:spLocks noGrp="1"/>
          </p:cNvSpPr>
          <p:nvPr>
            <p:ph idx="12" hasCustomPrompt="1"/>
          </p:nvPr>
        </p:nvSpPr>
        <p:spPr>
          <a:xfrm>
            <a:off x="149313" y="4768214"/>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0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
        <p:nvSpPr>
          <p:cNvPr id="5" name="Slide Number">
            <a:extLst>
              <a:ext uri="{FF2B5EF4-FFF2-40B4-BE49-F238E27FC236}">
                <a16:creationId xmlns:a16="http://schemas.microsoft.com/office/drawing/2014/main" id="{81CCAF77-B6EA-254F-A963-E59E78C0B915}"/>
              </a:ext>
            </a:extLst>
          </p:cNvPr>
          <p:cNvSpPr>
            <a:spLocks noGrp="1"/>
          </p:cNvSpPr>
          <p:nvPr>
            <p:ph type="sldNum" sz="quarter" idx="15"/>
          </p:nvPr>
        </p:nvSpPr>
        <p:spPr/>
        <p:txBody>
          <a:bodyPr/>
          <a:lstStyle/>
          <a:p>
            <a:fld id="{8ABDC324-684B-9C44-A484-D2B69E2467CF}" type="slidenum">
              <a:rPr lang="en-US" smtClean="0"/>
              <a:pPr/>
              <a:t>‹#›</a:t>
            </a:fld>
            <a:endParaRPr lang="en-US"/>
          </a:p>
        </p:txBody>
      </p:sp>
      <p:sp>
        <p:nvSpPr>
          <p:cNvPr id="11" name="Caption">
            <a:extLst>
              <a:ext uri="{FF2B5EF4-FFF2-40B4-BE49-F238E27FC236}">
                <a16:creationId xmlns:a16="http://schemas.microsoft.com/office/drawing/2014/main" id="{1F55D65F-DFFC-FC4A-A7A1-5282732454C1}"/>
              </a:ext>
            </a:extLst>
          </p:cNvPr>
          <p:cNvSpPr>
            <a:spLocks noGrp="1"/>
          </p:cNvSpPr>
          <p:nvPr>
            <p:ph type="body" sz="quarter" idx="17" hasCustomPrompt="1"/>
          </p:nvPr>
        </p:nvSpPr>
        <p:spPr>
          <a:xfrm>
            <a:off x="141693" y="1200150"/>
            <a:ext cx="8849908" cy="450850"/>
          </a:xfrm>
          <a:solidFill>
            <a:srgbClr val="418EDF">
              <a:alpha val="40000"/>
            </a:srgbClr>
          </a:solidFill>
          <a:ln>
            <a:noFill/>
          </a:ln>
        </p:spPr>
        <p:txBody>
          <a:bodyPr anchor="ctr">
            <a:noAutofit/>
          </a:bodyPr>
          <a:lstStyle>
            <a:lvl1pPr marL="0" indent="0" algn="ctr">
              <a:buNone/>
              <a:defRPr sz="1400" b="0">
                <a:solidFill>
                  <a:schemeClr val="tx1"/>
                </a:solidFill>
                <a:latin typeface="Georgia" panose="02040502050405020303" pitchFamily="18" charset="0"/>
              </a:defRPr>
            </a:lvl1pPr>
            <a:lvl2pPr marL="457200" indent="0">
              <a:buNone/>
              <a:defRPr sz="1400"/>
            </a:lvl2pPr>
            <a:lvl3pPr marL="798513" indent="0">
              <a:buNone/>
              <a:defRPr sz="1400"/>
            </a:lvl3pPr>
            <a:lvl4pPr marL="1371600" indent="0">
              <a:buNone/>
              <a:defRPr sz="1400"/>
            </a:lvl4pPr>
            <a:lvl5pPr marL="1828800" indent="0">
              <a:buNone/>
              <a:defRPr sz="1400"/>
            </a:lvl5pPr>
          </a:lstStyle>
          <a:p>
            <a:pPr lvl="0"/>
            <a:r>
              <a:rPr lang="en-US" dirty="0"/>
              <a:t>Click to add caption</a:t>
            </a:r>
          </a:p>
        </p:txBody>
      </p:sp>
    </p:spTree>
    <p:extLst>
      <p:ext uri="{BB962C8B-B14F-4D97-AF65-F5344CB8AC3E}">
        <p14:creationId xmlns:p14="http://schemas.microsoft.com/office/powerpoint/2010/main" val="285776247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Two column content">
    <p:bg>
      <p:bgPr>
        <a:solidFill>
          <a:srgbClr val="FCFCFC"/>
        </a:solidFill>
        <a:effectLst/>
      </p:bgPr>
    </p:bg>
    <p:spTree>
      <p:nvGrpSpPr>
        <p:cNvPr id="1" name=""/>
        <p:cNvGrpSpPr/>
        <p:nvPr/>
      </p:nvGrpSpPr>
      <p:grpSpPr>
        <a:xfrm>
          <a:off x="0" y="0"/>
          <a:ext cx="0" cy="0"/>
          <a:chOff x="0" y="0"/>
          <a:chExt cx="0" cy="0"/>
        </a:xfrm>
      </p:grpSpPr>
      <p:sp>
        <p:nvSpPr>
          <p:cNvPr id="16" name="Title 1"/>
          <p:cNvSpPr>
            <a:spLocks noGrp="1"/>
          </p:cNvSpPr>
          <p:nvPr>
            <p:ph type="title" hasCustomPrompt="1"/>
          </p:nvPr>
        </p:nvSpPr>
        <p:spPr>
          <a:xfrm>
            <a:off x="149313" y="53975"/>
            <a:ext cx="8858161" cy="857250"/>
          </a:xfrm>
          <a:prstGeom prst="rect">
            <a:avLst/>
          </a:prstGeom>
        </p:spPr>
        <p:txBody>
          <a:bodyPr vert="horz" lIns="91440" tIns="45720" rIns="91440" bIns="45720" rtlCol="0" anchor="ctr">
            <a:normAutofit/>
          </a:bodyPr>
          <a:lstStyle>
            <a:lvl1pPr>
              <a:defRPr baseline="0"/>
            </a:lvl1pPr>
          </a:lstStyle>
          <a:p>
            <a:r>
              <a:rPr lang="en-US" dirty="0"/>
              <a:t>Click to add slide title for slide with two columns of content</a:t>
            </a:r>
          </a:p>
        </p:txBody>
      </p:sp>
      <p:sp>
        <p:nvSpPr>
          <p:cNvPr id="8" name="Content Placeholder 1"/>
          <p:cNvSpPr>
            <a:spLocks noGrp="1"/>
          </p:cNvSpPr>
          <p:nvPr>
            <p:ph idx="13" hasCustomPrompt="1"/>
          </p:nvPr>
        </p:nvSpPr>
        <p:spPr>
          <a:xfrm>
            <a:off x="149314" y="1200151"/>
            <a:ext cx="4391514" cy="3394472"/>
          </a:xfrm>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Content Placeholder 2"/>
          <p:cNvSpPr>
            <a:spLocks noGrp="1"/>
          </p:cNvSpPr>
          <p:nvPr>
            <p:ph idx="12" hasCustomPrompt="1"/>
          </p:nvPr>
        </p:nvSpPr>
        <p:spPr>
          <a:xfrm>
            <a:off x="4615266" y="1201422"/>
            <a:ext cx="4392207" cy="3394472"/>
          </a:xfrm>
          <a:prstGeom prst="rect">
            <a:avLst/>
          </a:prstGeom>
          <a:ln>
            <a:solidFill>
              <a:schemeClr val="bg1">
                <a:lumMod val="75000"/>
              </a:schemeClr>
            </a:solidFill>
          </a:ln>
        </p:spPr>
        <p:txBody>
          <a:bodyPr vert="horz" lIns="91440" tIns="45720" rIns="91440" bIns="45720" rtlCol="0">
            <a:normAutofit/>
          </a:bodyPr>
          <a:lstStyle>
            <a:lvl1pPr marL="288925" indent="-288925">
              <a:buFont typeface="Arial" panose="020B0604020202020204" pitchFamily="34" charset="0"/>
              <a:buChar char="►"/>
              <a:defRPr lang="en-US" sz="1800" kern="1200" baseline="0" dirty="0" smtClean="0">
                <a:solidFill>
                  <a:schemeClr val="tx1"/>
                </a:solidFill>
                <a:latin typeface="+mn-lt"/>
                <a:ea typeface="+mn-ea"/>
                <a:cs typeface="+mn-cs"/>
              </a:defRPr>
            </a:lvl1pPr>
            <a:lvl2pPr marL="568325" indent="-284163">
              <a:buFont typeface="Arial" panose="020B0604020202020204" pitchFamily="34" charset="0"/>
              <a:buChar char="►"/>
              <a:defRPr/>
            </a:lvl2pPr>
            <a:lvl3pPr marL="798513" indent="-230188">
              <a:buFont typeface="Arial" panose="020B0604020202020204" pitchFamily="34" charset="0"/>
              <a:buChar char="●"/>
              <a:defRPr/>
            </a:lvl3pPr>
          </a:lstStyle>
          <a:p>
            <a:pPr lvl="0"/>
            <a:r>
              <a:rPr lang="en-US" dirty="0"/>
              <a:t>Click to add first-level bullet</a:t>
            </a:r>
          </a:p>
          <a:p>
            <a:pPr lvl="1"/>
            <a:r>
              <a:rPr lang="en-US" dirty="0"/>
              <a:t>Second level</a:t>
            </a:r>
          </a:p>
          <a:p>
            <a:pPr lvl="2"/>
            <a:r>
              <a:rPr lang="en-US" dirty="0"/>
              <a:t>Third level</a:t>
            </a:r>
          </a:p>
        </p:txBody>
      </p:sp>
      <p:sp>
        <p:nvSpPr>
          <p:cNvPr id="10" name="Source"/>
          <p:cNvSpPr>
            <a:spLocks noGrp="1"/>
          </p:cNvSpPr>
          <p:nvPr>
            <p:ph idx="11" hasCustomPrompt="1"/>
          </p:nvPr>
        </p:nvSpPr>
        <p:spPr>
          <a:xfrm>
            <a:off x="149313" y="4784089"/>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Tree>
    <p:extLst>
      <p:ext uri="{BB962C8B-B14F-4D97-AF65-F5344CB8AC3E}">
        <p14:creationId xmlns:p14="http://schemas.microsoft.com/office/powerpoint/2010/main" val="338753717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Title &amp; bullets &amp; 1 phot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slide title for slide with bullets &amp; image</a:t>
            </a:r>
          </a:p>
        </p:txBody>
      </p:sp>
      <p:sp>
        <p:nvSpPr>
          <p:cNvPr id="3" name="Content Placeholder 1"/>
          <p:cNvSpPr>
            <a:spLocks noGrp="1"/>
          </p:cNvSpPr>
          <p:nvPr>
            <p:ph idx="1" hasCustomPrompt="1"/>
          </p:nvPr>
        </p:nvSpPr>
        <p:spPr>
          <a:xfrm>
            <a:off x="149314" y="1200151"/>
            <a:ext cx="4991647" cy="3394472"/>
          </a:xfrm>
        </p:spPr>
        <p:txBody>
          <a:bodyPr/>
          <a:lstStyle>
            <a:lvl1pPr marL="288918" indent="-288918">
              <a:buFont typeface="Arial" panose="020B0604020202020204" pitchFamily="34" charset="0"/>
              <a:buChar char="►"/>
              <a:defRPr lang="en-US" sz="1800" kern="1200" baseline="0" dirty="0" smtClean="0">
                <a:solidFill>
                  <a:schemeClr val="tx1"/>
                </a:solidFill>
                <a:latin typeface="+mn-lt"/>
                <a:ea typeface="+mn-ea"/>
                <a:cs typeface="+mn-cs"/>
              </a:defRPr>
            </a:lvl1pPr>
            <a:lvl2pPr marL="568311" indent="-284156">
              <a:buFont typeface="Arial" panose="020B0604020202020204" pitchFamily="34" charset="0"/>
              <a:buChar char="►"/>
              <a:defRPr/>
            </a:lvl2pPr>
            <a:lvl3pPr marL="808018" indent="-234944">
              <a:buFont typeface="Arial" panose="020B0604020202020204" pitchFamily="34" charset="0"/>
              <a:buChar char="●"/>
              <a:tabLst/>
              <a:defRPr/>
            </a:lvl3pPr>
            <a:lvl4pPr marL="1371566" indent="0">
              <a:buNone/>
              <a:defRPr/>
            </a:lvl4pPr>
            <a:lvl5pPr marL="1828754" indent="0">
              <a:buNone/>
              <a:defRPr/>
            </a:lvl5pPr>
          </a:lstStyle>
          <a:p>
            <a:pPr lvl="0"/>
            <a:r>
              <a:rPr lang="en-US" dirty="0"/>
              <a:t>Click to add first-level bullet</a:t>
            </a:r>
          </a:p>
          <a:p>
            <a:pPr lvl="1"/>
            <a:r>
              <a:rPr lang="en-US" dirty="0"/>
              <a:t>Second level</a:t>
            </a:r>
          </a:p>
          <a:p>
            <a:pPr lvl="2"/>
            <a:r>
              <a:rPr lang="en-US" dirty="0"/>
              <a:t>Third level</a:t>
            </a:r>
          </a:p>
        </p:txBody>
      </p:sp>
      <p:sp>
        <p:nvSpPr>
          <p:cNvPr id="7" name="Picture Placeholder 1"/>
          <p:cNvSpPr>
            <a:spLocks noGrp="1"/>
          </p:cNvSpPr>
          <p:nvPr>
            <p:ph type="pic" sz="quarter" idx="13"/>
          </p:nvPr>
        </p:nvSpPr>
        <p:spPr>
          <a:xfrm>
            <a:off x="5222875" y="1200151"/>
            <a:ext cx="3784600" cy="3394472"/>
          </a:xfrm>
          <a:ln>
            <a:solidFill>
              <a:schemeClr val="bg1">
                <a:lumMod val="75000"/>
              </a:schemeClr>
            </a:solidFill>
          </a:ln>
        </p:spPr>
        <p:txBody>
          <a:bodyPr/>
          <a:lstStyle>
            <a:lvl1pPr marL="0" indent="0">
              <a:buNone/>
              <a:defRPr/>
            </a:lvl1pPr>
          </a:lstStyle>
          <a:p>
            <a:r>
              <a:rPr lang="en-US"/>
              <a:t>Click icon to add picture</a:t>
            </a:r>
            <a:endParaRPr lang="en-US" dirty="0"/>
          </a:p>
        </p:txBody>
      </p:sp>
      <p:sp>
        <p:nvSpPr>
          <p:cNvPr id="5" name="Source"/>
          <p:cNvSpPr>
            <a:spLocks noGrp="1"/>
          </p:cNvSpPr>
          <p:nvPr>
            <p:ph idx="11" hasCustomPrompt="1"/>
          </p:nvPr>
        </p:nvSpPr>
        <p:spPr>
          <a:xfrm>
            <a:off x="149314" y="4784090"/>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378" rtl="0" eaLnBrk="0" fontAlgn="base" latinLnBrk="0" hangingPunct="0">
              <a:lnSpc>
                <a:spcPct val="100000"/>
              </a:lnSpc>
              <a:spcBef>
                <a:spcPts val="0"/>
              </a:spcBef>
              <a:spcAft>
                <a:spcPct val="0"/>
              </a:spcAft>
              <a:buClr>
                <a:srgbClr val="B50D0D"/>
              </a:buClr>
              <a:buSzPct val="100000"/>
              <a:buFont typeface="Wingdings" pitchFamily="-1" charset="2"/>
              <a:buNone/>
              <a:tabLst/>
              <a:defRPr sz="1200" baseline="0">
                <a:solidFill>
                  <a:srgbClr val="000000"/>
                </a:solidFill>
                <a:latin typeface="Calibri"/>
                <a:cs typeface="Calibri"/>
              </a:defRPr>
            </a:lvl1pPr>
            <a:lvl2pPr marL="749282" indent="-406390">
              <a:spcBef>
                <a:spcPts val="0"/>
              </a:spcBef>
              <a:buClr>
                <a:srgbClr val="B50D0D"/>
              </a:buClr>
              <a:buFont typeface="Lucida Grande"/>
              <a:buNone/>
              <a:defRPr sz="1000">
                <a:latin typeface="Georgia"/>
                <a:cs typeface="Georgia"/>
              </a:defRPr>
            </a:lvl2pPr>
            <a:lvl3pPr marL="800080" indent="342892">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Tree>
    <p:extLst>
      <p:ext uri="{BB962C8B-B14F-4D97-AF65-F5344CB8AC3E}">
        <p14:creationId xmlns:p14="http://schemas.microsoft.com/office/powerpoint/2010/main" val="6828494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Title and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slide title for slide with bullets</a:t>
            </a:r>
          </a:p>
        </p:txBody>
      </p:sp>
      <p:sp>
        <p:nvSpPr>
          <p:cNvPr id="3" name="Content Placeholder 1"/>
          <p:cNvSpPr>
            <a:spLocks noGrp="1"/>
          </p:cNvSpPr>
          <p:nvPr>
            <p:ph idx="1" hasCustomPrompt="1"/>
          </p:nvPr>
        </p:nvSpPr>
        <p:spPr/>
        <p:txBody>
          <a:bodyPr/>
          <a:lstStyle>
            <a:lvl1pPr marL="288925" indent="-288925">
              <a:buFont typeface="Arial" panose="020B0604020202020204" pitchFamily="34" charset="0"/>
              <a:buChar char="►"/>
              <a:defRPr baseline="0"/>
            </a:lvl1pPr>
            <a:lvl2pPr marL="568325" indent="-284163">
              <a:buFont typeface="Arial" panose="020B0604020202020204" pitchFamily="34" charset="0"/>
              <a:buChar char="►"/>
              <a:defRPr/>
            </a:lvl2pPr>
            <a:lvl3pPr marL="808038" indent="-234950">
              <a:buFont typeface="Arial" panose="020B0604020202020204" pitchFamily="34" charset="0"/>
              <a:buChar char="●"/>
              <a:tabLst/>
              <a:defRPr/>
            </a:lvl3pPr>
            <a:lvl4pPr marL="1371600" indent="0">
              <a:buNone/>
              <a:defRPr/>
            </a:lvl4pPr>
            <a:lvl5pPr marL="1828800" indent="0">
              <a:buNone/>
              <a:defRPr/>
            </a:lvl5pPr>
          </a:lstStyle>
          <a:p>
            <a:pPr lvl="0"/>
            <a:r>
              <a:rPr lang="en-US" dirty="0"/>
              <a:t>Click to add first-level bullet</a:t>
            </a:r>
          </a:p>
          <a:p>
            <a:pPr lvl="1"/>
            <a:r>
              <a:rPr lang="en-US" dirty="0"/>
              <a:t>Second level</a:t>
            </a:r>
          </a:p>
          <a:p>
            <a:pPr lvl="2"/>
            <a:r>
              <a:rPr lang="en-US" dirty="0"/>
              <a:t>Third level</a:t>
            </a:r>
          </a:p>
        </p:txBody>
      </p:sp>
      <p:sp>
        <p:nvSpPr>
          <p:cNvPr id="5" name="Source"/>
          <p:cNvSpPr>
            <a:spLocks noGrp="1"/>
          </p:cNvSpPr>
          <p:nvPr>
            <p:ph idx="11" hasCustomPrompt="1"/>
          </p:nvPr>
        </p:nvSpPr>
        <p:spPr>
          <a:xfrm>
            <a:off x="149313" y="4784089"/>
            <a:ext cx="8131087"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400" rtl="0" eaLnBrk="0" fontAlgn="base" latinLnBrk="0" hangingPunct="0">
              <a:lnSpc>
                <a:spcPct val="100000"/>
              </a:lnSpc>
              <a:spcBef>
                <a:spcPts val="0"/>
              </a:spcBef>
              <a:spcAft>
                <a:spcPct val="0"/>
              </a:spcAft>
              <a:buClr>
                <a:srgbClr val="B50D0D"/>
              </a:buClr>
              <a:buSzPct val="100000"/>
              <a:buFont typeface="Wingdings" pitchFamily="-1" charset="2"/>
              <a:buNone/>
              <a:tabLst/>
              <a:defRPr sz="1200" baseline="0">
                <a:solidFill>
                  <a:srgbClr val="000000"/>
                </a:solidFill>
                <a:latin typeface="Calibri"/>
                <a:cs typeface="Calibri"/>
              </a:defRPr>
            </a:lvl1pPr>
            <a:lvl2pPr marL="749300" indent="-406400">
              <a:spcBef>
                <a:spcPts val="0"/>
              </a:spcBef>
              <a:buClr>
                <a:srgbClr val="B50D0D"/>
              </a:buClr>
              <a:buFont typeface="Lucida Grande"/>
              <a:buNone/>
              <a:defRPr sz="1000">
                <a:latin typeface="Georgia"/>
                <a:cs typeface="Georgia"/>
              </a:defRPr>
            </a:lvl2pPr>
            <a:lvl3pPr marL="800100" indent="342900">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Tree>
    <p:extLst>
      <p:ext uri="{BB962C8B-B14F-4D97-AF65-F5344CB8AC3E}">
        <p14:creationId xmlns:p14="http://schemas.microsoft.com/office/powerpoint/2010/main" val="346174405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Vertical blue &amp; quo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title to slide with single quote.</a:t>
            </a:r>
          </a:p>
        </p:txBody>
      </p:sp>
      <p:sp>
        <p:nvSpPr>
          <p:cNvPr id="8" name="Text Placeholder 1"/>
          <p:cNvSpPr>
            <a:spLocks noGrp="1"/>
          </p:cNvSpPr>
          <p:nvPr>
            <p:ph type="body" sz="quarter" idx="11" hasCustomPrompt="1"/>
          </p:nvPr>
        </p:nvSpPr>
        <p:spPr>
          <a:xfrm>
            <a:off x="2600961" y="148701"/>
            <a:ext cx="6443999" cy="4523783"/>
          </a:xfrm>
          <a:prstGeom prst="rect">
            <a:avLst/>
          </a:prstGeom>
          <a:ln>
            <a:solidFill>
              <a:schemeClr val="bg1">
                <a:lumMod val="75000"/>
              </a:schemeClr>
            </a:solidFill>
            <a:prstDash val="sysDash"/>
          </a:ln>
        </p:spPr>
        <p:txBody>
          <a:bodyPr vert="horz" anchor="ctr"/>
          <a:lstStyle>
            <a:lvl1pPr marL="0" indent="0">
              <a:buNone/>
              <a:defRPr sz="1800">
                <a:latin typeface="Times New Roman"/>
                <a:cs typeface="Times New Roman"/>
              </a:defRPr>
            </a:lvl1pPr>
            <a:lvl2pPr marL="457189" indent="0">
              <a:buNone/>
              <a:defRPr/>
            </a:lvl2pPr>
            <a:lvl3pPr marL="914378" indent="0">
              <a:buNone/>
              <a:defRPr/>
            </a:lvl3pPr>
            <a:lvl4pPr marL="1371566" indent="0">
              <a:buNone/>
              <a:defRPr/>
            </a:lvl4pPr>
            <a:lvl5pPr marL="1828754" indent="0">
              <a:buNone/>
              <a:defRPr/>
            </a:lvl5pPr>
          </a:lstStyle>
          <a:p>
            <a:pPr lvl="0"/>
            <a:r>
              <a:rPr lang="en-US" dirty="0"/>
              <a:t>Click to add quote</a:t>
            </a:r>
          </a:p>
        </p:txBody>
      </p:sp>
      <p:sp>
        <p:nvSpPr>
          <p:cNvPr id="9" name="Source"/>
          <p:cNvSpPr>
            <a:spLocks noGrp="1"/>
          </p:cNvSpPr>
          <p:nvPr>
            <p:ph idx="15" hasCustomPrompt="1"/>
            <p:custDataLst>
              <p:tags r:id="rId1"/>
            </p:custDataLst>
          </p:nvPr>
        </p:nvSpPr>
        <p:spPr>
          <a:xfrm>
            <a:off x="2600961" y="4784090"/>
            <a:ext cx="5750560"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378" rtl="0" eaLnBrk="0" fontAlgn="base" latinLnBrk="0" hangingPunct="0">
              <a:lnSpc>
                <a:spcPct val="100000"/>
              </a:lnSpc>
              <a:spcBef>
                <a:spcPts val="0"/>
              </a:spcBef>
              <a:spcAft>
                <a:spcPct val="0"/>
              </a:spcAft>
              <a:buClr>
                <a:srgbClr val="B50D0D"/>
              </a:buClr>
              <a:buSzPct val="100000"/>
              <a:buFont typeface="Wingdings" pitchFamily="-1" charset="2"/>
              <a:buNone/>
              <a:tabLst/>
              <a:defRPr sz="1200">
                <a:solidFill>
                  <a:srgbClr val="000000"/>
                </a:solidFill>
                <a:latin typeface="Calibri"/>
                <a:cs typeface="Calibri"/>
              </a:defRPr>
            </a:lvl1pPr>
            <a:lvl2pPr marL="749282" indent="-406390">
              <a:spcBef>
                <a:spcPts val="0"/>
              </a:spcBef>
              <a:buClr>
                <a:srgbClr val="B50D0D"/>
              </a:buClr>
              <a:buFont typeface="Lucida Grande"/>
              <a:buNone/>
              <a:defRPr sz="1000">
                <a:latin typeface="Georgia"/>
                <a:cs typeface="Georgia"/>
              </a:defRPr>
            </a:lvl2pPr>
            <a:lvl3pPr marL="800080" indent="342892">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Tree>
    <p:extLst>
      <p:ext uri="{BB962C8B-B14F-4D97-AF65-F5344CB8AC3E}">
        <p14:creationId xmlns:p14="http://schemas.microsoft.com/office/powerpoint/2010/main" val="953825086"/>
      </p:ext>
    </p:extLst>
  </p:cSld>
  <p:clrMapOvr>
    <a:masterClrMapping/>
  </p:clrMapOvr>
  <p:extLst>
    <p:ext uri="{DCECCB84-F9BA-43D5-87BE-67443E8EF086}">
      <p15:sldGuideLst xmlns:p15="http://schemas.microsoft.com/office/powerpoint/2012/main">
        <p15:guide id="1" orient="horz" pos="2935">
          <p15:clr>
            <a:srgbClr val="FBAE40"/>
          </p15:clr>
        </p15:guide>
        <p15:guide id="2" pos="2880">
          <p15:clr>
            <a:srgbClr val="FBAE40"/>
          </p15:clr>
        </p15:guide>
        <p15:guide id="3" orient="horz" pos="10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Vertical blue title &amp;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title for slide with bullets</a:t>
            </a:r>
          </a:p>
        </p:txBody>
      </p:sp>
      <p:sp>
        <p:nvSpPr>
          <p:cNvPr id="3" name="Content Placeholder 1"/>
          <p:cNvSpPr>
            <a:spLocks noGrp="1"/>
          </p:cNvSpPr>
          <p:nvPr>
            <p:ph idx="1" hasCustomPrompt="1"/>
          </p:nvPr>
        </p:nvSpPr>
        <p:spPr>
          <a:xfrm>
            <a:off x="2600960" y="153671"/>
            <a:ext cx="6442557" cy="4519929"/>
          </a:xfrm>
          <a:prstGeom prst="rect">
            <a:avLst/>
          </a:prstGeom>
          <a:ln w="9525" cmpd="sng">
            <a:solidFill>
              <a:schemeClr val="bg1">
                <a:lumMod val="75000"/>
              </a:schemeClr>
            </a:solidFill>
          </a:ln>
        </p:spPr>
        <p:txBody>
          <a:bodyPr/>
          <a:lstStyle>
            <a:lvl1pPr marL="292601" indent="-292601">
              <a:spcBef>
                <a:spcPts val="2400"/>
              </a:spcBef>
              <a:buClr>
                <a:srgbClr val="154780"/>
              </a:buClr>
              <a:buSzPct val="80000"/>
              <a:buFont typeface="Arial" panose="020B0604020202020204" pitchFamily="34" charset="0"/>
              <a:buChar char="►"/>
              <a:defRPr lang="en-US" sz="1800" kern="1200" baseline="0" dirty="0" smtClean="0">
                <a:solidFill>
                  <a:schemeClr val="tx1"/>
                </a:solidFill>
                <a:latin typeface="+mn-lt"/>
                <a:ea typeface="+mn-ea"/>
                <a:cs typeface="+mn-cs"/>
              </a:defRPr>
            </a:lvl1pPr>
            <a:lvl2pPr marL="568311" indent="-284156">
              <a:spcBef>
                <a:spcPts val="0"/>
              </a:spcBef>
              <a:buClr>
                <a:srgbClr val="154780"/>
              </a:buClr>
              <a:buSzPct val="80000"/>
              <a:buFont typeface="Arial" panose="020B0604020202020204" pitchFamily="34" charset="0"/>
              <a:buChar char="►"/>
              <a:defRPr sz="1800"/>
            </a:lvl2pPr>
            <a:lvl3pPr marL="808018" indent="-234944">
              <a:spcBef>
                <a:spcPts val="0"/>
              </a:spcBef>
              <a:buClr>
                <a:srgbClr val="154780"/>
              </a:buClr>
              <a:buFont typeface="Arial" panose="020B0604020202020204" pitchFamily="34" charset="0"/>
              <a:buChar char="●"/>
              <a:tabLst/>
              <a:defRPr sz="1800"/>
            </a:lvl3pPr>
            <a:lvl4pPr marL="1371566" indent="0">
              <a:buNone/>
              <a:defRPr/>
            </a:lvl4pPr>
            <a:lvl5pPr marL="1828754" indent="0">
              <a:buNone/>
              <a:defRPr/>
            </a:lvl5pPr>
          </a:lstStyle>
          <a:p>
            <a:pPr lvl="0"/>
            <a:r>
              <a:rPr lang="en-US" dirty="0"/>
              <a:t>Click to add first-level bullet</a:t>
            </a:r>
          </a:p>
          <a:p>
            <a:pPr lvl="1"/>
            <a:r>
              <a:rPr lang="en-US" dirty="0"/>
              <a:t>Second level</a:t>
            </a:r>
          </a:p>
          <a:p>
            <a:pPr lvl="2"/>
            <a:r>
              <a:rPr lang="en-US" dirty="0"/>
              <a:t>Third level</a:t>
            </a:r>
          </a:p>
        </p:txBody>
      </p:sp>
      <p:sp>
        <p:nvSpPr>
          <p:cNvPr id="9" name="Source"/>
          <p:cNvSpPr>
            <a:spLocks noGrp="1"/>
          </p:cNvSpPr>
          <p:nvPr>
            <p:ph idx="15" hasCustomPrompt="1"/>
            <p:custDataLst>
              <p:tags r:id="rId1"/>
            </p:custDataLst>
          </p:nvPr>
        </p:nvSpPr>
        <p:spPr>
          <a:xfrm>
            <a:off x="2600961" y="4784090"/>
            <a:ext cx="5750560" cy="280036"/>
          </a:xfrm>
          <a:prstGeom prst="rect">
            <a:avLst/>
          </a:prstGeom>
          <a:noFill/>
          <a:ln w="9525" cap="flat" cmpd="sng" algn="ctr">
            <a:noFill/>
            <a:prstDash val="solid"/>
            <a:miter lim="800000"/>
            <a:headEnd type="none" w="med" len="med"/>
            <a:tailEnd type="none" w="med" len="med"/>
          </a:ln>
        </p:spPr>
        <p:txBody>
          <a:bodyPr lIns="0" tIns="0" rIns="0" bIns="0" anchor="b">
            <a:normAutofit/>
          </a:bodyPr>
          <a:lstStyle>
            <a:lvl1pPr marL="0" marR="0" indent="0" algn="l" defTabSz="914378" rtl="0" eaLnBrk="0" fontAlgn="base" latinLnBrk="0" hangingPunct="0">
              <a:lnSpc>
                <a:spcPct val="100000"/>
              </a:lnSpc>
              <a:spcBef>
                <a:spcPts val="0"/>
              </a:spcBef>
              <a:spcAft>
                <a:spcPct val="0"/>
              </a:spcAft>
              <a:buClr>
                <a:srgbClr val="B50D0D"/>
              </a:buClr>
              <a:buSzPct val="100000"/>
              <a:buFont typeface="Wingdings" pitchFamily="-1" charset="2"/>
              <a:buNone/>
              <a:tabLst/>
              <a:defRPr sz="1200">
                <a:solidFill>
                  <a:srgbClr val="000000"/>
                </a:solidFill>
                <a:latin typeface="Calibri"/>
                <a:cs typeface="Calibri"/>
              </a:defRPr>
            </a:lvl1pPr>
            <a:lvl2pPr marL="749282" indent="-406390">
              <a:spcBef>
                <a:spcPts val="0"/>
              </a:spcBef>
              <a:buClr>
                <a:srgbClr val="B50D0D"/>
              </a:buClr>
              <a:buFont typeface="Lucida Grande"/>
              <a:buNone/>
              <a:defRPr sz="1000">
                <a:latin typeface="Georgia"/>
                <a:cs typeface="Georgia"/>
              </a:defRPr>
            </a:lvl2pPr>
            <a:lvl3pPr marL="800080" indent="342892">
              <a:spcBef>
                <a:spcPts val="0"/>
              </a:spcBef>
              <a:buClr>
                <a:srgbClr val="B50D0D"/>
              </a:buClr>
              <a:buNone/>
              <a:defRPr sz="1000" baseline="0">
                <a:latin typeface="Georgia"/>
                <a:cs typeface="Georgia"/>
              </a:defRPr>
            </a:lvl3pPr>
            <a:lvl4pPr>
              <a:buClr>
                <a:srgbClr val="B50D0D"/>
              </a:buClr>
              <a:defRPr sz="2800"/>
            </a:lvl4pPr>
            <a:lvl5pPr>
              <a:buClr>
                <a:srgbClr val="B50D0D"/>
              </a:buClr>
              <a:defRPr sz="2800"/>
            </a:lvl5pPr>
          </a:lstStyle>
          <a:p>
            <a:pPr lvl="0"/>
            <a:r>
              <a:rPr lang="en-US" dirty="0"/>
              <a:t>Click to add source information</a:t>
            </a:r>
          </a:p>
        </p:txBody>
      </p:sp>
    </p:spTree>
    <p:extLst>
      <p:ext uri="{BB962C8B-B14F-4D97-AF65-F5344CB8AC3E}">
        <p14:creationId xmlns:p14="http://schemas.microsoft.com/office/powerpoint/2010/main" val="48385130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3674">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ags" Target="../tags/tag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6" Type="http://schemas.openxmlformats.org/officeDocument/2006/relationships/image" Target="../media/image4.png"/><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theme" Target="../theme/theme2.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 Type="http://schemas.openxmlformats.org/officeDocument/2006/relationships/slideLayout" Target="../slideLayouts/slideLayout66.xml"/><Relationship Id="rId21" Type="http://schemas.openxmlformats.org/officeDocument/2006/relationships/slideLayout" Target="../slideLayouts/slideLayout84.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slideLayout" Target="../slideLayouts/slideLayout83.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24" Type="http://schemas.openxmlformats.org/officeDocument/2006/relationships/image" Target="../media/image1.png"/><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theme" Target="../theme/theme3.xml"/><Relationship Id="rId10" Type="http://schemas.openxmlformats.org/officeDocument/2006/relationships/slideLayout" Target="../slideLayouts/slideLayout73.xml"/><Relationship Id="rId19" Type="http://schemas.openxmlformats.org/officeDocument/2006/relationships/slideLayout" Target="../slideLayouts/slideLayout82.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slideLayout" Target="../slideLayouts/slideLayout8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Dark Blue Bar">
            <a:extLst>
              <a:ext uri="{C183D7F6-B498-43B3-948B-1728B52AA6E4}">
                <adec:decorative xmlns:adec="http://schemas.microsoft.com/office/drawing/2017/decorative" val="1"/>
              </a:ext>
            </a:extLst>
          </p:cNvPr>
          <p:cNvSpPr>
            <a:spLocks noChangeArrowheads="1"/>
          </p:cNvSpPr>
          <p:nvPr>
            <p:custDataLst>
              <p:tags r:id="rId51"/>
            </p:custDataLst>
          </p:nvPr>
        </p:nvSpPr>
        <p:spPr bwMode="auto">
          <a:xfrm>
            <a:off x="0" y="0"/>
            <a:ext cx="9144000" cy="965200"/>
          </a:xfrm>
          <a:prstGeom prst="rect">
            <a:avLst/>
          </a:prstGeom>
          <a:solidFill>
            <a:srgbClr val="062D72"/>
          </a:solidFill>
          <a:ln w="9525">
            <a:noFill/>
            <a:round/>
            <a:headEnd type="none" w="sm" len="sm"/>
            <a:tailEnd type="none" w="sm" len="sm"/>
          </a:ln>
        </p:spPr>
        <p:txBody>
          <a:bodyPr>
            <a:prstTxWarp prst="textNoShape">
              <a:avLst/>
            </a:prstTxWarp>
          </a:bodyPr>
          <a:lstStyle/>
          <a:p>
            <a:pPr>
              <a:defRPr/>
            </a:pPr>
            <a:endParaRPr lang="en-US" dirty="0">
              <a:latin typeface="Bookman Old Style" pitchFamily="-84" charset="0"/>
              <a:ea typeface="ＭＳ Ｐゴシック" pitchFamily="-84" charset="-128"/>
              <a:cs typeface="ＭＳ Ｐゴシック" pitchFamily="-84" charset="-128"/>
            </a:endParaRPr>
          </a:p>
        </p:txBody>
      </p:sp>
      <p:sp>
        <p:nvSpPr>
          <p:cNvPr id="2" name="Title"/>
          <p:cNvSpPr>
            <a:spLocks noGrp="1"/>
          </p:cNvSpPr>
          <p:nvPr>
            <p:ph type="title"/>
          </p:nvPr>
        </p:nvSpPr>
        <p:spPr>
          <a:xfrm>
            <a:off x="149313" y="53975"/>
            <a:ext cx="8858161" cy="857250"/>
          </a:xfrm>
          <a:prstGeom prst="rect">
            <a:avLst/>
          </a:prstGeom>
        </p:spPr>
        <p:txBody>
          <a:bodyPr vert="horz" lIns="91440" tIns="45720" rIns="91440" bIns="45720" rtlCol="0" anchor="ctr">
            <a:noAutofit/>
          </a:bodyPr>
          <a:lstStyle/>
          <a:p>
            <a:r>
              <a:rPr lang="en-US" dirty="0"/>
              <a:t>Click to edit Master title style</a:t>
            </a:r>
          </a:p>
        </p:txBody>
      </p:sp>
      <p:sp>
        <p:nvSpPr>
          <p:cNvPr id="3" name="Box"/>
          <p:cNvSpPr>
            <a:spLocks noGrp="1"/>
          </p:cNvSpPr>
          <p:nvPr>
            <p:ph type="body" idx="1"/>
          </p:nvPr>
        </p:nvSpPr>
        <p:spPr>
          <a:xfrm>
            <a:off x="149313" y="1200151"/>
            <a:ext cx="8842287" cy="3390899"/>
          </a:xfrm>
          <a:prstGeom prst="rect">
            <a:avLst/>
          </a:prstGeom>
          <a:ln>
            <a:solidFill>
              <a:srgbClr val="6CACE4">
                <a:alpha val="25000"/>
              </a:srgbClr>
            </a:solidFill>
          </a:ln>
        </p:spPr>
        <p:txBody>
          <a:bodyPr vert="horz" lIns="91440" tIns="45720" rIns="91440" bIns="45720" rtlCol="0">
            <a:noAutofit/>
          </a:bodyPr>
          <a:lstStyle/>
          <a:p>
            <a:pPr lvl="0"/>
            <a:r>
              <a:rPr lang="en-US" dirty="0"/>
              <a:t>Click to add first-level bullet</a:t>
            </a:r>
          </a:p>
          <a:p>
            <a:pPr lvl="1"/>
            <a:r>
              <a:rPr lang="en-US" dirty="0"/>
              <a:t>Second level</a:t>
            </a:r>
          </a:p>
          <a:p>
            <a:pPr lvl="2"/>
            <a:r>
              <a:rPr lang="en-US" dirty="0"/>
              <a:t>Third level</a:t>
            </a:r>
          </a:p>
        </p:txBody>
      </p:sp>
      <p:pic>
        <p:nvPicPr>
          <p:cNvPr id="9" name="Faded Torch Logo">
            <a:extLst>
              <a:ext uri="{FF2B5EF4-FFF2-40B4-BE49-F238E27FC236}">
                <a16:creationId xmlns:a16="http://schemas.microsoft.com/office/drawing/2014/main" id="{C1FB09DE-6FF1-4244-9FF3-05681138A9E8}"/>
              </a:ext>
              <a:ext uri="{C183D7F6-B498-43B3-948B-1728B52AA6E4}">
                <adec:decorative xmlns:adec="http://schemas.microsoft.com/office/drawing/2017/decorative" val="1"/>
              </a:ext>
            </a:extLst>
          </p:cNvPr>
          <p:cNvPicPr>
            <a:picLocks noChangeAspect="1"/>
          </p:cNvPicPr>
          <p:nvPr userDrawn="1"/>
        </p:nvPicPr>
        <p:blipFill>
          <a:blip r:embed="rId52"/>
          <a:stretch>
            <a:fillRect/>
          </a:stretch>
        </p:blipFill>
        <p:spPr>
          <a:xfrm>
            <a:off x="8296068" y="4174433"/>
            <a:ext cx="847932" cy="969066"/>
          </a:xfrm>
          <a:prstGeom prst="rect">
            <a:avLst/>
          </a:prstGeom>
        </p:spPr>
      </p:pic>
      <p:sp>
        <p:nvSpPr>
          <p:cNvPr id="8" name="Slide Number">
            <a:extLst>
              <a:ext uri="{FF2B5EF4-FFF2-40B4-BE49-F238E27FC236}">
                <a16:creationId xmlns:a16="http://schemas.microsoft.com/office/drawing/2014/main" id="{9045C060-0B00-7045-9125-69E17E9947A7}"/>
              </a:ext>
            </a:extLst>
          </p:cNvPr>
          <p:cNvSpPr>
            <a:spLocks noGrp="1"/>
          </p:cNvSpPr>
          <p:nvPr>
            <p:ph type="sldNum" sz="quarter" idx="4"/>
          </p:nvPr>
        </p:nvSpPr>
        <p:spPr>
          <a:xfrm>
            <a:off x="8342334" y="4773613"/>
            <a:ext cx="649266" cy="274637"/>
          </a:xfrm>
          <a:prstGeom prst="rect">
            <a:avLst/>
          </a:prstGeom>
        </p:spPr>
        <p:txBody>
          <a:bodyPr vert="horz" lIns="0" tIns="0" rIns="0" bIns="0" rtlCol="0" anchor="b"/>
          <a:lstStyle>
            <a:lvl1pPr algn="r">
              <a:defRPr sz="1000">
                <a:solidFill>
                  <a:schemeClr val="tx1"/>
                </a:solidFill>
              </a:defRPr>
            </a:lvl1pPr>
          </a:lstStyle>
          <a:p>
            <a:fld id="{8ABDC324-684B-9C44-A484-D2B69E2467CF}" type="slidenum">
              <a:rPr lang="en-US" smtClean="0"/>
              <a:pPr/>
              <a:t>‹#›</a:t>
            </a:fld>
            <a:endParaRPr lang="en-US"/>
          </a:p>
        </p:txBody>
      </p:sp>
    </p:spTree>
    <p:extLst>
      <p:ext uri="{BB962C8B-B14F-4D97-AF65-F5344CB8AC3E}">
        <p14:creationId xmlns:p14="http://schemas.microsoft.com/office/powerpoint/2010/main" val="3407250304"/>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918" r:id="rId3"/>
    <p:sldLayoutId id="2147483919" r:id="rId4"/>
    <p:sldLayoutId id="2147483921" r:id="rId5"/>
    <p:sldLayoutId id="2147483920" r:id="rId6"/>
    <p:sldLayoutId id="2147483915" r:id="rId7"/>
    <p:sldLayoutId id="2147483889" r:id="rId8"/>
    <p:sldLayoutId id="2147483916" r:id="rId9"/>
    <p:sldLayoutId id="2147483945" r:id="rId10"/>
    <p:sldLayoutId id="2147483917" r:id="rId11"/>
    <p:sldLayoutId id="2147483890" r:id="rId12"/>
    <p:sldLayoutId id="2147483891" r:id="rId13"/>
    <p:sldLayoutId id="2147483892" r:id="rId14"/>
    <p:sldLayoutId id="2147483893" r:id="rId15"/>
    <p:sldLayoutId id="2147483894" r:id="rId16"/>
    <p:sldLayoutId id="2147483900" r:id="rId17"/>
    <p:sldLayoutId id="2147483901" r:id="rId18"/>
    <p:sldLayoutId id="2147483902" r:id="rId19"/>
    <p:sldLayoutId id="2147483903" r:id="rId20"/>
    <p:sldLayoutId id="2147483913" r:id="rId21"/>
    <p:sldLayoutId id="2147483905" r:id="rId22"/>
    <p:sldLayoutId id="2147483906" r:id="rId23"/>
    <p:sldLayoutId id="2147483914" r:id="rId24"/>
    <p:sldLayoutId id="2147483922" r:id="rId25"/>
    <p:sldLayoutId id="2147483909" r:id="rId26"/>
    <p:sldLayoutId id="2147483910" r:id="rId27"/>
    <p:sldLayoutId id="2147483923" r:id="rId28"/>
    <p:sldLayoutId id="2147483911" r:id="rId29"/>
    <p:sldLayoutId id="2147483947" r:id="rId30"/>
    <p:sldLayoutId id="2147483948" r:id="rId31"/>
    <p:sldLayoutId id="2147483951" r:id="rId32"/>
    <p:sldLayoutId id="2147483952" r:id="rId33"/>
    <p:sldLayoutId id="2147483953" r:id="rId34"/>
    <p:sldLayoutId id="2147483963" r:id="rId35"/>
    <p:sldLayoutId id="2147483838" r:id="rId36"/>
    <p:sldLayoutId id="2147483765" r:id="rId37"/>
    <p:sldLayoutId id="2147483944" r:id="rId38"/>
    <p:sldLayoutId id="2147483745" r:id="rId39"/>
    <p:sldLayoutId id="2147483877" r:id="rId40"/>
    <p:sldLayoutId id="2147483802" r:id="rId41"/>
    <p:sldLayoutId id="2147483876" r:id="rId42"/>
    <p:sldLayoutId id="2147483938" r:id="rId43"/>
    <p:sldLayoutId id="2147483939" r:id="rId44"/>
    <p:sldLayoutId id="2147483878" r:id="rId45"/>
    <p:sldLayoutId id="2147483912" r:id="rId46"/>
    <p:sldLayoutId id="2147483940" r:id="rId47"/>
    <p:sldLayoutId id="2147483942" r:id="rId48"/>
    <p:sldLayoutId id="2147483837" r:id="rId49"/>
  </p:sldLayoutIdLst>
  <p:hf hdr="0" ftr="0" dt="0"/>
  <p:txStyles>
    <p:titleStyle>
      <a:lvl1pPr algn="l" defTabSz="457200" rtl="0" eaLnBrk="1" latinLnBrk="0" hangingPunct="1">
        <a:spcBef>
          <a:spcPct val="0"/>
        </a:spcBef>
        <a:buNone/>
        <a:defRPr sz="2400" kern="1200">
          <a:solidFill>
            <a:schemeClr val="bg1"/>
          </a:solidFill>
          <a:latin typeface="Georgia" panose="02040502050405020303" pitchFamily="18" charset="0"/>
          <a:ea typeface="+mj-ea"/>
          <a:cs typeface="+mj-cs"/>
        </a:defRPr>
      </a:lvl1pPr>
    </p:titleStyle>
    <p:bodyStyle>
      <a:lvl1pPr marL="292608" indent="-292608" algn="l" defTabSz="457200" rtl="0" eaLnBrk="1" latinLnBrk="0" hangingPunct="1">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6928" indent="-284163" algn="l" defTabSz="457200" rtl="0" eaLnBrk="1" latinLnBrk="0" hangingPunct="1">
        <a:spcBef>
          <a:spcPts val="0"/>
        </a:spcBef>
        <a:buClr>
          <a:srgbClr val="F98419"/>
        </a:buClr>
        <a:buSzPct val="80000"/>
        <a:buFont typeface="Arial" panose="020B0604020202020204" pitchFamily="34" charset="0"/>
        <a:buChar char="►"/>
        <a:defRPr sz="1600" kern="1200">
          <a:solidFill>
            <a:schemeClr val="tx1"/>
          </a:solidFill>
          <a:latin typeface="+mn-lt"/>
          <a:ea typeface="+mn-ea"/>
          <a:cs typeface="+mn-cs"/>
        </a:defRPr>
      </a:lvl2pPr>
      <a:lvl3pPr marL="803275" indent="-231775" algn="l" defTabSz="457200" rtl="0" eaLnBrk="1" latinLnBrk="0" hangingPunct="1">
        <a:spcBef>
          <a:spcPts val="0"/>
        </a:spcBef>
        <a:buClr>
          <a:srgbClr val="F98419"/>
        </a:buClr>
        <a:buFont typeface="Arial" panose="020B0604020202020204" pitchFamily="34" charset="0"/>
        <a:buChar char="●"/>
        <a:tabLst/>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880">
          <p15:clr>
            <a:srgbClr val="F26B43"/>
          </p15:clr>
        </p15:guide>
        <p15:guide id="5" orient="horz" pos="1092" userDrawn="1">
          <p15:clr>
            <a:srgbClr val="F26B43"/>
          </p15:clr>
        </p15:guide>
        <p15:guide id="9" pos="5664">
          <p15:clr>
            <a:srgbClr val="F26B43"/>
          </p15:clr>
        </p15:guide>
        <p15:guide id="12" orient="horz" pos="3180">
          <p15:clr>
            <a:srgbClr val="F26B43"/>
          </p15:clr>
        </p15:guide>
        <p15:guide id="16">
          <p15:clr>
            <a:srgbClr val="F26B43"/>
          </p15:clr>
        </p15:guide>
        <p15:guide id="17" orient="horz" pos="756">
          <p15:clr>
            <a:srgbClr val="F26B43"/>
          </p15:clr>
        </p15:guide>
        <p15:guide id="18" pos="96">
          <p15:clr>
            <a:srgbClr val="F26B43"/>
          </p15:clr>
        </p15:guide>
        <p15:guide id="19" orient="horz" pos="1044">
          <p15:clr>
            <a:srgbClr val="F26B43"/>
          </p15:clr>
        </p15:guide>
        <p15:guide id="20" orient="horz" pos="1620">
          <p15:clr>
            <a:srgbClr val="F26B43"/>
          </p15:clr>
        </p15:guide>
        <p15:guide id="21" orient="horz" pos="2604" userDrawn="1">
          <p15:clr>
            <a:srgbClr val="F26B43"/>
          </p15:clr>
        </p15:guide>
        <p15:guide id="22" orient="horz" pos="255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Vertical Dark Blue Bar">
            <a:extLst>
              <a:ext uri="{C183D7F6-B498-43B3-948B-1728B52AA6E4}">
                <adec:decorative xmlns:adec="http://schemas.microsoft.com/office/drawing/2017/decorative" val="1"/>
              </a:ext>
            </a:extLst>
          </p:cNvPr>
          <p:cNvSpPr>
            <a:spLocks noChangeArrowheads="1"/>
          </p:cNvSpPr>
          <p:nvPr userDrawn="1"/>
        </p:nvSpPr>
        <p:spPr bwMode="auto">
          <a:xfrm>
            <a:off x="-1588" y="0"/>
            <a:ext cx="2520951" cy="5143500"/>
          </a:xfrm>
          <a:prstGeom prst="rect">
            <a:avLst/>
          </a:prstGeom>
          <a:solidFill>
            <a:srgbClr val="062D72"/>
          </a:solidFill>
          <a:ln w="9525">
            <a:noFill/>
            <a:round/>
            <a:headEnd type="none" w="sm" len="sm"/>
            <a:tailEnd type="none" w="sm" len="sm"/>
          </a:ln>
        </p:spPr>
        <p:txBody>
          <a:bodyPr>
            <a:prstTxWarp prst="textNoShape">
              <a:avLst/>
            </a:prstTxWarp>
          </a:bodyPr>
          <a:lstStyle/>
          <a:p>
            <a:pPr>
              <a:defRPr/>
            </a:pPr>
            <a:endParaRPr lang="en-US" dirty="0">
              <a:latin typeface="Bookman Old Style" pitchFamily="-84" charset="0"/>
              <a:ea typeface="ＭＳ Ｐゴシック" pitchFamily="-84" charset="-128"/>
              <a:cs typeface="ＭＳ Ｐゴシック" pitchFamily="-84" charset="-128"/>
            </a:endParaRPr>
          </a:p>
        </p:txBody>
      </p:sp>
      <p:sp>
        <p:nvSpPr>
          <p:cNvPr id="3" name="Title"/>
          <p:cNvSpPr>
            <a:spLocks noGrp="1"/>
          </p:cNvSpPr>
          <p:nvPr>
            <p:ph type="title"/>
          </p:nvPr>
        </p:nvSpPr>
        <p:spPr>
          <a:xfrm>
            <a:off x="146304" y="66526"/>
            <a:ext cx="2191563" cy="1243172"/>
          </a:xfrm>
          <a:prstGeom prst="rect">
            <a:avLst/>
          </a:prstGeom>
        </p:spPr>
        <p:txBody>
          <a:bodyPr vert="horz" lIns="91440" tIns="45720" rIns="91440" bIns="45720" rtlCol="0" anchor="t">
            <a:noAutofit/>
          </a:bodyPr>
          <a:lstStyle/>
          <a:p>
            <a:r>
              <a:rPr lang="en-US" dirty="0"/>
              <a:t>Click to add title</a:t>
            </a:r>
          </a:p>
        </p:txBody>
      </p:sp>
      <p:pic>
        <p:nvPicPr>
          <p:cNvPr id="8" name="JHSPH Faded Torch Logo">
            <a:extLst>
              <a:ext uri="{FF2B5EF4-FFF2-40B4-BE49-F238E27FC236}">
                <a16:creationId xmlns:a16="http://schemas.microsoft.com/office/drawing/2014/main" id="{6E9DAD4C-F581-FD45-892A-AB823604A609}"/>
              </a:ext>
              <a:ext uri="{C183D7F6-B498-43B3-948B-1728B52AA6E4}">
                <adec:decorative xmlns:adec="http://schemas.microsoft.com/office/drawing/2017/decorative" val="1"/>
              </a:ext>
            </a:extLst>
          </p:cNvPr>
          <p:cNvPicPr>
            <a:picLocks noChangeAspect="1"/>
          </p:cNvPicPr>
          <p:nvPr userDrawn="1"/>
        </p:nvPicPr>
        <p:blipFill>
          <a:blip r:embed="rId16"/>
          <a:stretch>
            <a:fillRect/>
          </a:stretch>
        </p:blipFill>
        <p:spPr>
          <a:xfrm>
            <a:off x="0" y="4174433"/>
            <a:ext cx="847932" cy="969066"/>
          </a:xfrm>
          <a:prstGeom prst="rect">
            <a:avLst/>
          </a:prstGeom>
        </p:spPr>
      </p:pic>
      <p:sp>
        <p:nvSpPr>
          <p:cNvPr id="6" name="Slide Number">
            <a:extLst>
              <a:ext uri="{FF2B5EF4-FFF2-40B4-BE49-F238E27FC236}">
                <a16:creationId xmlns:a16="http://schemas.microsoft.com/office/drawing/2014/main" id="{BC6A5A37-8EDF-654C-ABEA-48A891AEAA62}"/>
              </a:ext>
            </a:extLst>
          </p:cNvPr>
          <p:cNvSpPr>
            <a:spLocks noGrp="1"/>
          </p:cNvSpPr>
          <p:nvPr>
            <p:ph type="sldNum" sz="quarter" idx="4"/>
          </p:nvPr>
        </p:nvSpPr>
        <p:spPr>
          <a:xfrm>
            <a:off x="8342334" y="4773613"/>
            <a:ext cx="649266" cy="274637"/>
          </a:xfrm>
          <a:prstGeom prst="rect">
            <a:avLst/>
          </a:prstGeom>
        </p:spPr>
        <p:txBody>
          <a:bodyPr vert="horz" lIns="0" tIns="0" rIns="0" bIns="0" rtlCol="0" anchor="b"/>
          <a:lstStyle>
            <a:lvl1pPr algn="r">
              <a:defRPr sz="1000">
                <a:solidFill>
                  <a:schemeClr val="tx1"/>
                </a:solidFill>
              </a:defRPr>
            </a:lvl1pPr>
          </a:lstStyle>
          <a:p>
            <a:fld id="{8ABDC324-684B-9C44-A484-D2B69E2467CF}" type="slidenum">
              <a:rPr lang="en-US" smtClean="0"/>
              <a:pPr/>
              <a:t>‹#›</a:t>
            </a:fld>
            <a:endParaRPr lang="en-US"/>
          </a:p>
        </p:txBody>
      </p:sp>
    </p:spTree>
    <p:extLst>
      <p:ext uri="{BB962C8B-B14F-4D97-AF65-F5344CB8AC3E}">
        <p14:creationId xmlns:p14="http://schemas.microsoft.com/office/powerpoint/2010/main" val="1871402258"/>
      </p:ext>
    </p:extLst>
  </p:cSld>
  <p:clrMap bg1="lt1" tx1="dk1" bg2="lt2" tx2="dk2" accent1="accent1" accent2="accent2" accent3="accent3" accent4="accent4" accent5="accent5" accent6="accent6" hlink="hlink" folHlink="folHlink"/>
  <p:sldLayoutIdLst>
    <p:sldLayoutId id="2147483712" r:id="rId1"/>
    <p:sldLayoutId id="2147483715" r:id="rId2"/>
    <p:sldLayoutId id="2147483926" r:id="rId3"/>
    <p:sldLayoutId id="2147483927" r:id="rId4"/>
    <p:sldLayoutId id="2147483928" r:id="rId5"/>
    <p:sldLayoutId id="2147483929" r:id="rId6"/>
    <p:sldLayoutId id="2147483930" r:id="rId7"/>
    <p:sldLayoutId id="2147483931" r:id="rId8"/>
    <p:sldLayoutId id="2147483946" r:id="rId9"/>
    <p:sldLayoutId id="2147483932" r:id="rId10"/>
    <p:sldLayoutId id="2147483936" r:id="rId11"/>
    <p:sldLayoutId id="2147483935" r:id="rId12"/>
    <p:sldLayoutId id="2147483937" r:id="rId13"/>
    <p:sldLayoutId id="2147483717" r:id="rId14"/>
  </p:sldLayoutIdLst>
  <p:txStyles>
    <p:titleStyle>
      <a:lvl1pPr algn="l" defTabSz="457200" rtl="0" eaLnBrk="1" latinLnBrk="0" hangingPunct="1">
        <a:spcBef>
          <a:spcPct val="0"/>
        </a:spcBef>
        <a:buNone/>
        <a:defRPr sz="2400" kern="1200">
          <a:solidFill>
            <a:srgbClr val="FFFFFF"/>
          </a:solidFill>
          <a:latin typeface="Georgia" panose="02040502050405020303" pitchFamily="18" charset="0"/>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5894" y="528843"/>
            <a:ext cx="8272212" cy="89216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435894" y="1752002"/>
            <a:ext cx="8272212" cy="2642096"/>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04464" y="4467103"/>
            <a:ext cx="2133599" cy="273844"/>
          </a:xfrm>
          <a:prstGeom prst="rect">
            <a:avLst/>
          </a:prstGeom>
        </p:spPr>
        <p:txBody>
          <a:bodyPr vert="horz" lIns="91440" tIns="45720" rIns="91440" bIns="45720" rtlCol="0" anchor="ctr"/>
          <a:lstStyle>
            <a:lvl1pPr algn="r">
              <a:defRPr sz="675">
                <a:solidFill>
                  <a:schemeClr val="accent2"/>
                </a:solidFill>
              </a:defRPr>
            </a:lvl1pPr>
          </a:lstStyle>
          <a:p>
            <a:fld id="{B61BEF0D-F0BB-DE4B-95CE-6DB70DBA9567}" type="datetimeFigureOut">
              <a:rPr lang="en-US" dirty="0"/>
              <a:pPr/>
              <a:t>12/11/2025</a:t>
            </a:fld>
            <a:endParaRPr lang="en-US" dirty="0"/>
          </a:p>
        </p:txBody>
      </p:sp>
      <p:sp>
        <p:nvSpPr>
          <p:cNvPr id="5" name="Footer Placeholder 4"/>
          <p:cNvSpPr>
            <a:spLocks noGrp="1"/>
          </p:cNvSpPr>
          <p:nvPr>
            <p:ph type="ftr" sz="quarter" idx="3"/>
          </p:nvPr>
        </p:nvSpPr>
        <p:spPr>
          <a:xfrm>
            <a:off x="435894" y="4463859"/>
            <a:ext cx="5187908" cy="273844"/>
          </a:xfrm>
          <a:prstGeom prst="rect">
            <a:avLst/>
          </a:prstGeom>
        </p:spPr>
        <p:txBody>
          <a:bodyPr vert="horz" lIns="91440" tIns="45720" rIns="91440" bIns="45720" rtlCol="0" anchor="ctr"/>
          <a:lstStyle>
            <a:lvl1pPr algn="l">
              <a:defRPr sz="675"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7918725" y="4467103"/>
            <a:ext cx="789383" cy="273844"/>
          </a:xfrm>
          <a:prstGeom prst="rect">
            <a:avLst/>
          </a:prstGeom>
        </p:spPr>
        <p:txBody>
          <a:bodyPr vert="horz" lIns="91440" tIns="45720" rIns="91440" bIns="45720" rtlCol="0" anchor="ctr"/>
          <a:lstStyle>
            <a:lvl1pPr algn="r">
              <a:defRPr sz="675">
                <a:solidFill>
                  <a:schemeClr val="accent2"/>
                </a:solidFill>
              </a:defRPr>
            </a:lvl1pPr>
          </a:lstStyle>
          <a:p>
            <a:fld id="{8ABDC324-684B-9C44-A484-D2B69E2467CF}" type="slidenum">
              <a:rPr lang="en-US" smtClean="0"/>
              <a:pPr/>
              <a:t>‹#›</a:t>
            </a:fld>
            <a:endParaRPr lang="en-US"/>
          </a:p>
        </p:txBody>
      </p:sp>
      <p:sp>
        <p:nvSpPr>
          <p:cNvPr id="9" name="Rectangle 8"/>
          <p:cNvSpPr/>
          <p:nvPr/>
        </p:nvSpPr>
        <p:spPr>
          <a:xfrm>
            <a:off x="334900" y="342900"/>
            <a:ext cx="2777490" cy="7124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6031610" y="340232"/>
            <a:ext cx="2777490" cy="73916"/>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3181373" y="342900"/>
            <a:ext cx="2777490" cy="685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7" name="Faded Torch Logo">
            <a:extLst>
              <a:ext uri="{FF2B5EF4-FFF2-40B4-BE49-F238E27FC236}">
                <a16:creationId xmlns:a16="http://schemas.microsoft.com/office/drawing/2014/main" id="{DD235920-3E18-78B3-07DA-BE8B0CCD6ACB}"/>
              </a:ext>
              <a:ext uri="{C183D7F6-B498-43B3-948B-1728B52AA6E4}">
                <adec:decorative xmlns:adec="http://schemas.microsoft.com/office/drawing/2017/decorative" val="1"/>
              </a:ext>
            </a:extLst>
          </p:cNvPr>
          <p:cNvPicPr>
            <a:picLocks noChangeAspect="1"/>
          </p:cNvPicPr>
          <p:nvPr userDrawn="1"/>
        </p:nvPicPr>
        <p:blipFill>
          <a:blip r:embed="rId24"/>
          <a:stretch>
            <a:fillRect/>
          </a:stretch>
        </p:blipFill>
        <p:spPr>
          <a:xfrm>
            <a:off x="8296068" y="4174433"/>
            <a:ext cx="847932" cy="969066"/>
          </a:xfrm>
          <a:prstGeom prst="rect">
            <a:avLst/>
          </a:prstGeom>
        </p:spPr>
      </p:pic>
    </p:spTree>
    <p:extLst>
      <p:ext uri="{BB962C8B-B14F-4D97-AF65-F5344CB8AC3E}">
        <p14:creationId xmlns:p14="http://schemas.microsoft.com/office/powerpoint/2010/main" val="2310872511"/>
      </p:ext>
    </p:extLst>
  </p:cSld>
  <p:clrMap bg1="lt1" tx1="dk1" bg2="lt2" tx2="dk2" accent1="accent1" accent2="accent2" accent3="accent3" accent4="accent4" accent5="accent5" accent6="accent6" hlink="hlink" folHlink="folHlink"/>
  <p:sldLayoutIdLst>
    <p:sldLayoutId id="2147484212" r:id="rId1"/>
    <p:sldLayoutId id="2147484213" r:id="rId2"/>
    <p:sldLayoutId id="2147484214" r:id="rId3"/>
    <p:sldLayoutId id="2147484215" r:id="rId4"/>
    <p:sldLayoutId id="2147484216" r:id="rId5"/>
    <p:sldLayoutId id="2147484217" r:id="rId6"/>
    <p:sldLayoutId id="2147484218" r:id="rId7"/>
    <p:sldLayoutId id="2147484219" r:id="rId8"/>
    <p:sldLayoutId id="2147484220" r:id="rId9"/>
    <p:sldLayoutId id="2147484221" r:id="rId10"/>
    <p:sldLayoutId id="2147484222" r:id="rId11"/>
    <p:sldLayoutId id="2147484223" r:id="rId12"/>
    <p:sldLayoutId id="2147484224" r:id="rId13"/>
    <p:sldLayoutId id="2147484225" r:id="rId14"/>
    <p:sldLayoutId id="2147484226" r:id="rId15"/>
    <p:sldLayoutId id="2147484227" r:id="rId16"/>
    <p:sldLayoutId id="2147484228" r:id="rId17"/>
    <p:sldLayoutId id="2147484229" r:id="rId18"/>
    <p:sldLayoutId id="2147484230" r:id="rId19"/>
    <p:sldLayoutId id="2147484231" r:id="rId20"/>
    <p:sldLayoutId id="2147484232" r:id="rId21"/>
    <p:sldLayoutId id="2147484233" r:id="rId22"/>
  </p:sldLayoutIdLst>
  <p:hf hdr="0" ftr="0" dt="0"/>
  <p:txStyles>
    <p:titleStyle>
      <a:lvl1pPr algn="l" defTabSz="342900" rtl="0" eaLnBrk="1" latinLnBrk="0" hangingPunct="1">
        <a:spcBef>
          <a:spcPct val="0"/>
        </a:spcBef>
        <a:buNone/>
        <a:defRPr sz="21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9500" indent="-229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350" kern="1200">
          <a:solidFill>
            <a:schemeClr val="tx2"/>
          </a:solidFill>
          <a:latin typeface="+mn-lt"/>
          <a:ea typeface="+mn-ea"/>
          <a:cs typeface="+mn-cs"/>
        </a:defRPr>
      </a:lvl1pPr>
      <a:lvl2pPr marL="472500" indent="-229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2pPr>
      <a:lvl3pPr marL="675000" indent="-202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050" kern="1200">
          <a:solidFill>
            <a:schemeClr val="tx2"/>
          </a:solidFill>
          <a:latin typeface="+mn-lt"/>
          <a:ea typeface="+mn-ea"/>
          <a:cs typeface="+mn-cs"/>
        </a:defRPr>
      </a:lvl3pPr>
      <a:lvl4pPr marL="931500" indent="-175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4pPr>
      <a:lvl5pPr marL="1201500" indent="-175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5pPr>
      <a:lvl6pPr marL="142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6pPr>
      <a:lvl7pPr marL="165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7pPr>
      <a:lvl8pPr marL="187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8pPr>
      <a:lvl9pPr marL="210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0.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0.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hyperlink" Target="https://nopren.ucsf.edu/her-nopren-summer%C2%A0speaker-series-students-2025" TargetMode="External"/><Relationship Id="rId2" Type="http://schemas.openxmlformats.org/officeDocument/2006/relationships/notesSlide" Target="../notesSlides/notesSlide3.xml"/><Relationship Id="rId1" Type="http://schemas.openxmlformats.org/officeDocument/2006/relationships/slideLayout" Target="../slideLayouts/slideLayout70.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0.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0.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7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65.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65.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0.xml"/></Relationships>
</file>

<file path=ppt/slides/_rels/slide15.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5.xml"/><Relationship Id="rId1" Type="http://schemas.openxmlformats.org/officeDocument/2006/relationships/slideLayout" Target="../slideLayouts/slideLayout70.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6.xml"/><Relationship Id="rId1" Type="http://schemas.openxmlformats.org/officeDocument/2006/relationships/slideLayout" Target="../slideLayouts/slideLayout70.xml"/></Relationships>
</file>

<file path=ppt/slides/_rels/slide17.xml.rels><?xml version="1.0" encoding="UTF-8" standalone="yes"?>
<Relationships xmlns="http://schemas.openxmlformats.org/package/2006/relationships"><Relationship Id="rId3" Type="http://schemas.openxmlformats.org/officeDocument/2006/relationships/hyperlink" Target="http://www.cedar.iph.cam.ac.uk/resources/evidence/food-income-education-graphic/" TargetMode="External"/><Relationship Id="rId2" Type="http://schemas.openxmlformats.org/officeDocument/2006/relationships/notesSlide" Target="../notesSlides/notesSlide17.xml"/><Relationship Id="rId1" Type="http://schemas.openxmlformats.org/officeDocument/2006/relationships/slideLayout" Target="../slideLayouts/slideLayout70.xml"/><Relationship Id="rId4" Type="http://schemas.openxmlformats.org/officeDocument/2006/relationships/image" Target="../media/image25.tiff"/></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0.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7.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9.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7.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6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8" Type="http://schemas.openxmlformats.org/officeDocument/2006/relationships/hyperlink" Target="https://www.stockholmresilience.org/research/research-news/2015-02-19-what-is-resilience.html#:~:text=Resilience%20is%20the%20capacity%20of,spur%20renewal%20and%20innovative%20thinking"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6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7.xml"/><Relationship Id="rId1" Type="http://schemas.openxmlformats.org/officeDocument/2006/relationships/slideLayout" Target="../slideLayouts/slideLayout8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28.xml"/><Relationship Id="rId1" Type="http://schemas.openxmlformats.org/officeDocument/2006/relationships/slideLayout" Target="../slideLayouts/slideLayout76.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7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65.xml"/><Relationship Id="rId4" Type="http://schemas.openxmlformats.org/officeDocument/2006/relationships/image" Target="../media/image32.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5.xml"/></Relationships>
</file>

<file path=ppt/slides/_rels/slide35.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35.xml"/><Relationship Id="rId1" Type="http://schemas.openxmlformats.org/officeDocument/2006/relationships/slideLayout" Target="../slideLayouts/slideLayout65.xml"/><Relationship Id="rId5" Type="http://schemas.openxmlformats.org/officeDocument/2006/relationships/image" Target="../media/image35.png"/><Relationship Id="rId4" Type="http://schemas.openxmlformats.org/officeDocument/2006/relationships/image" Target="../media/image34.tiff"/></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65.xml"/><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5.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65.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8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82.xml"/><Relationship Id="rId1" Type="http://schemas.openxmlformats.org/officeDocument/2006/relationships/tags" Target="../tags/tag1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3.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84.xml"/><Relationship Id="rId1" Type="http://schemas.openxmlformats.org/officeDocument/2006/relationships/tags" Target="../tags/tag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4.xml"/></Relationships>
</file>

<file path=ppt/slides/_rels/slide4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4.xml"/><Relationship Id="rId1" Type="http://schemas.openxmlformats.org/officeDocument/2006/relationships/slideLayout" Target="../slideLayouts/slideLayout8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7.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7.xml"/><Relationship Id="rId1" Type="http://schemas.openxmlformats.org/officeDocument/2006/relationships/slideLayout" Target="../slideLayouts/slideLayout64.xml"/><Relationship Id="rId6" Type="http://schemas.openxmlformats.org/officeDocument/2006/relationships/image" Target="../media/image39.png"/><Relationship Id="rId5" Type="http://schemas.openxmlformats.org/officeDocument/2006/relationships/image" Target="../media/image22.png"/><Relationship Id="rId4" Type="http://schemas.openxmlformats.org/officeDocument/2006/relationships/image" Target="../media/image21.png"/></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70.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9.xml"/><Relationship Id="rId1" Type="http://schemas.openxmlformats.org/officeDocument/2006/relationships/slideLayout" Target="../slideLayouts/slideLayout70.xml"/><Relationship Id="rId5" Type="http://schemas.openxmlformats.org/officeDocument/2006/relationships/image" Target="../media/image7.png"/><Relationship Id="rId4" Type="http://schemas.openxmlformats.org/officeDocument/2006/relationships/image" Target="../media/image6.png"/></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7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a:spLocks noGrp="1"/>
          </p:cNvSpPr>
          <p:nvPr>
            <p:ph type="title" idx="4294967295"/>
          </p:nvPr>
        </p:nvSpPr>
        <p:spPr>
          <a:xfrm>
            <a:off x="0" y="3127007"/>
            <a:ext cx="9144000" cy="2225040"/>
          </a:xfrm>
          <a:prstGeom prst="rect">
            <a:avLst/>
          </a:prstGeom>
          <a:solidFill>
            <a:srgbClr val="286140"/>
          </a:solidFill>
          <a:ln>
            <a:noFill/>
            <a:prstDash/>
          </a:ln>
          <a:effectLst/>
        </p:spPr>
        <p:txBody>
          <a:bodyPr rot="0" spcFirstLastPara="1" vertOverflow="overflow" horzOverflow="overflow" vert="horz" wrap="square" lIns="68569" tIns="34275" rIns="68569" bIns="34275"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
                <a:srgbClr val="FFFFFF"/>
              </a:buClr>
              <a:buSzPts val="6000"/>
              <a:buFontTx/>
              <a:buNone/>
              <a:tabLst/>
              <a:defRPr/>
            </a:pPr>
            <a:r>
              <a:rPr kumimoji="0" lang="en-US" sz="4500" b="0" i="0" u="none" strike="noStrike" kern="1200" cap="none" spc="0" normalizeH="0" baseline="0" noProof="0" dirty="0">
                <a:ln>
                  <a:noFill/>
                </a:ln>
                <a:solidFill>
                  <a:srgbClr val="FFFFFF"/>
                </a:solidFill>
                <a:effectLst/>
                <a:uLnTx/>
                <a:uFillTx/>
                <a:latin typeface="Calibri"/>
                <a:ea typeface="Calibri"/>
                <a:cs typeface="Calibri"/>
                <a:sym typeface="Calibri"/>
              </a:rPr>
              <a:t>Summer Speaker Series for Students</a:t>
            </a:r>
            <a:endParaRPr kumimoji="0" lang="en-US" sz="1050" b="0" i="0" u="none" strike="noStrike" kern="1200" cap="none" spc="0" normalizeH="0" baseline="0" noProof="0" dirty="0">
              <a:ln>
                <a:noFill/>
              </a:ln>
              <a:solidFill>
                <a:srgbClr val="000000"/>
              </a:solidFill>
              <a:effectLst/>
              <a:uLnTx/>
              <a:uFillTx/>
              <a:latin typeface="Arial"/>
              <a:ea typeface="Arial"/>
              <a:cs typeface="Arial"/>
              <a:sym typeface="Arial"/>
            </a:endParaRPr>
          </a:p>
          <a:p>
            <a:pPr marL="0" marR="0" lvl="0" indent="0" algn="ctr" defTabSz="457200" rtl="0" eaLnBrk="1" fontAlgn="auto" latinLnBrk="0" hangingPunct="1">
              <a:lnSpc>
                <a:spcPct val="100000"/>
              </a:lnSpc>
              <a:spcBef>
                <a:spcPts val="0"/>
              </a:spcBef>
              <a:spcAft>
                <a:spcPts val="0"/>
              </a:spcAft>
              <a:buClr>
                <a:srgbClr val="FFFFFF"/>
              </a:buClr>
              <a:buSzPts val="6000"/>
              <a:buFontTx/>
              <a:buNone/>
              <a:tabLst/>
              <a:defRPr/>
            </a:pPr>
            <a:r>
              <a:rPr kumimoji="0" lang="en-US" sz="4500" b="0" i="0" u="none" strike="noStrike" kern="1200" cap="none" spc="0" normalizeH="0" baseline="0" noProof="0" dirty="0">
                <a:ln>
                  <a:noFill/>
                </a:ln>
                <a:solidFill>
                  <a:srgbClr val="FFFFFF"/>
                </a:solidFill>
                <a:effectLst/>
                <a:uLnTx/>
                <a:uFillTx/>
                <a:latin typeface="Calibri"/>
                <a:ea typeface="Calibri"/>
                <a:cs typeface="Calibri"/>
                <a:sym typeface="Calibri"/>
              </a:rPr>
              <a:t>2025</a:t>
            </a:r>
          </a:p>
          <a:p>
            <a:pPr marL="0" marR="0" lvl="0" indent="0" algn="ctr" defTabSz="457200" rtl="0" eaLnBrk="1" fontAlgn="auto" latinLnBrk="0" hangingPunct="1">
              <a:lnSpc>
                <a:spcPct val="100000"/>
              </a:lnSpc>
              <a:spcBef>
                <a:spcPts val="0"/>
              </a:spcBef>
              <a:spcAft>
                <a:spcPts val="0"/>
              </a:spcAft>
              <a:buClr>
                <a:srgbClr val="FFFFFF"/>
              </a:buClr>
              <a:buSzPts val="6000"/>
              <a:buFontTx/>
              <a:buNone/>
              <a:tabLst/>
              <a:defRPr/>
            </a:pPr>
            <a:r>
              <a:rPr kumimoji="0" lang="en-US" sz="1150" b="0" i="1"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(The contents and findings of this presentation are those of the speakers and do not represent the official views of the Centers for Disease Control &amp; Prevention or Department of Health and Human Services.)</a:t>
            </a:r>
            <a:endParaRPr kumimoji="0" lang="en-US" sz="115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0" name="Google Shape;90;p1">
            <a:extLst>
              <a:ext uri="{C183D7F6-B498-43B3-948B-1728B52AA6E4}">
                <adec:decorative xmlns:adec="http://schemas.microsoft.com/office/drawing/2017/decorative" val="1"/>
              </a:ext>
            </a:extLst>
          </p:cNvPr>
          <p:cNvSpPr txBox="1"/>
          <p:nvPr/>
        </p:nvSpPr>
        <p:spPr>
          <a:xfrm>
            <a:off x="1145658" y="3202172"/>
            <a:ext cx="6515100" cy="348078"/>
          </a:xfrm>
          <a:prstGeom prst="rect">
            <a:avLst/>
          </a:prstGeom>
          <a:noFill/>
          <a:ln>
            <a:noFill/>
          </a:ln>
        </p:spPr>
        <p:txBody>
          <a:bodyPr spcFirstLastPara="1" wrap="square" lIns="68569" tIns="34275" rIns="68569" bIns="34275" anchor="t" anchorCtr="0">
            <a:spAutoFit/>
          </a:bodyPr>
          <a:lstStyle/>
          <a:p>
            <a:pPr algn="ctr">
              <a:lnSpc>
                <a:spcPct val="37500"/>
              </a:lnSpc>
              <a:buClr>
                <a:schemeClr val="dk1"/>
              </a:buClr>
              <a:buSzPts val="3200"/>
            </a:pPr>
            <a:endParaRPr sz="2400" b="1">
              <a:solidFill>
                <a:srgbClr val="000000"/>
              </a:solidFill>
              <a:latin typeface="Arial"/>
              <a:ea typeface="Arial"/>
              <a:cs typeface="Arial"/>
              <a:sym typeface="Arial"/>
            </a:endParaRPr>
          </a:p>
          <a:p>
            <a:pPr algn="ctr">
              <a:lnSpc>
                <a:spcPct val="25000"/>
              </a:lnSpc>
              <a:buClr>
                <a:schemeClr val="dk1"/>
              </a:buClr>
              <a:buSzPts val="4800"/>
            </a:pPr>
            <a:endParaRPr sz="3600" b="1">
              <a:solidFill>
                <a:srgbClr val="000000"/>
              </a:solidFill>
              <a:latin typeface="Arial"/>
              <a:ea typeface="Arial"/>
              <a:cs typeface="Arial"/>
              <a:sym typeface="Arial"/>
            </a:endParaRPr>
          </a:p>
        </p:txBody>
      </p:sp>
      <p:sp>
        <p:nvSpPr>
          <p:cNvPr id="91" name="Google Shape;91;p1">
            <a:extLst>
              <a:ext uri="{C183D7F6-B498-43B3-948B-1728B52AA6E4}">
                <adec:decorative xmlns:adec="http://schemas.microsoft.com/office/drawing/2017/decorative" val="1"/>
              </a:ext>
            </a:extLst>
          </p:cNvPr>
          <p:cNvSpPr/>
          <p:nvPr/>
        </p:nvSpPr>
        <p:spPr>
          <a:xfrm>
            <a:off x="0" y="2787952"/>
            <a:ext cx="9144000" cy="130508"/>
          </a:xfrm>
          <a:prstGeom prst="rect">
            <a:avLst/>
          </a:prstGeom>
          <a:solidFill>
            <a:srgbClr val="0070C0"/>
          </a:solidFill>
          <a:ln>
            <a:noFill/>
          </a:ln>
        </p:spPr>
        <p:txBody>
          <a:bodyPr spcFirstLastPara="1" wrap="square" lIns="68569" tIns="34275" rIns="68569" bIns="34275" anchor="ctr" anchorCtr="0">
            <a:noAutofit/>
          </a:bodyPr>
          <a:lstStyle/>
          <a:p>
            <a:pPr algn="ctr">
              <a:buClr>
                <a:schemeClr val="lt1"/>
              </a:buClr>
              <a:buSzPts val="1800"/>
            </a:pPr>
            <a:endParaRPr sz="1350">
              <a:solidFill>
                <a:srgbClr val="FFFFFF"/>
              </a:solidFill>
              <a:latin typeface="Calibri"/>
              <a:ea typeface="Calibri"/>
              <a:cs typeface="Calibri"/>
              <a:sym typeface="Calibri"/>
            </a:endParaRPr>
          </a:p>
        </p:txBody>
      </p:sp>
      <p:pic>
        <p:nvPicPr>
          <p:cNvPr id="92" name="Google Shape;92;p1" descr="A picture containing icon"/>
          <p:cNvPicPr preferRelativeResize="0"/>
          <p:nvPr/>
        </p:nvPicPr>
        <p:blipFill rotWithShape="1">
          <a:blip r:embed="rId3">
            <a:alphaModFix/>
          </a:blip>
          <a:srcRect/>
          <a:stretch/>
        </p:blipFill>
        <p:spPr>
          <a:xfrm>
            <a:off x="888483" y="208099"/>
            <a:ext cx="7029450" cy="2514600"/>
          </a:xfrm>
          <a:prstGeom prst="rect">
            <a:avLst/>
          </a:prstGeom>
          <a:noFill/>
          <a:ln>
            <a:noFill/>
          </a:ln>
        </p:spPr>
      </p:pic>
      <p:sp>
        <p:nvSpPr>
          <p:cNvPr id="2" name="Rectangle 1">
            <a:extLst>
              <a:ext uri="{FF2B5EF4-FFF2-40B4-BE49-F238E27FC236}">
                <a16:creationId xmlns:a16="http://schemas.microsoft.com/office/drawing/2014/main" id="{82103242-80D6-3A94-DCB4-A540EA5C13BE}"/>
              </a:ext>
              <a:ext uri="{C183D7F6-B498-43B3-948B-1728B52AA6E4}">
                <adec:decorative xmlns:adec="http://schemas.microsoft.com/office/drawing/2017/decorative" val="1"/>
              </a:ext>
            </a:extLst>
          </p:cNvPr>
          <p:cNvSpPr/>
          <p:nvPr/>
        </p:nvSpPr>
        <p:spPr>
          <a:xfrm>
            <a:off x="7917933" y="21842"/>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7AFA8EB-684A-4307-DE69-FDA3D301E3A6}"/>
              </a:ext>
              <a:ext uri="{C183D7F6-B498-43B3-948B-1728B52AA6E4}">
                <adec:decorative xmlns:adec="http://schemas.microsoft.com/office/drawing/2017/decorative" val="1"/>
              </a:ext>
            </a:extLst>
          </p:cNvPr>
          <p:cNvSpPr/>
          <p:nvPr/>
        </p:nvSpPr>
        <p:spPr>
          <a:xfrm>
            <a:off x="286209" y="142846"/>
            <a:ext cx="602274" cy="2895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2" name="Rectangle 1">
            <a:extLst>
              <a:ext uri="{FF2B5EF4-FFF2-40B4-BE49-F238E27FC236}">
                <a16:creationId xmlns:a16="http://schemas.microsoft.com/office/drawing/2014/main" id="{3F3D1597-A821-400C-112E-EE45BF75E269}"/>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Google Shape;99;g13492782013_1_0">
            <a:extLst>
              <a:ext uri="{C183D7F6-B498-43B3-948B-1728B52AA6E4}">
                <adec:decorative xmlns:adec="http://schemas.microsoft.com/office/drawing/2017/decorative" val="1"/>
              </a:ext>
            </a:extLst>
          </p:cNvPr>
          <p:cNvSpPr/>
          <p:nvPr/>
        </p:nvSpPr>
        <p:spPr>
          <a:xfrm rot="10800000" flipH="1">
            <a:off x="0" y="514306"/>
            <a:ext cx="9144000" cy="112725"/>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69" tIns="34275" rIns="68569" bIns="34275" anchor="ctr" anchorCtr="0">
            <a:noAutofit/>
          </a:bodyPr>
          <a:lstStyle/>
          <a:p>
            <a:pPr algn="ctr">
              <a:buClr>
                <a:schemeClr val="lt1"/>
              </a:buClr>
              <a:buSzPts val="1800"/>
            </a:pPr>
            <a:endParaRPr sz="1350">
              <a:solidFill>
                <a:srgbClr val="FFFFFF"/>
              </a:solidFill>
              <a:latin typeface="Calibri"/>
              <a:ea typeface="Calibri"/>
              <a:cs typeface="Calibri"/>
              <a:sym typeface="Calibri"/>
            </a:endParaRPr>
          </a:p>
        </p:txBody>
      </p:sp>
      <p:sp>
        <p:nvSpPr>
          <p:cNvPr id="101" name="Google Shape;101;g13492782013_1_0"/>
          <p:cNvSpPr>
            <a:spLocks noGrp="1"/>
          </p:cNvSpPr>
          <p:nvPr>
            <p:ph type="title" idx="4294967295"/>
          </p:nvPr>
        </p:nvSpPr>
        <p:spPr>
          <a:xfrm>
            <a:off x="0" y="0"/>
            <a:ext cx="9144000" cy="514350"/>
          </a:xfrm>
          <a:prstGeom prst="rect">
            <a:avLst/>
          </a:prstGeom>
          <a:solidFill>
            <a:srgbClr val="286140"/>
          </a:solidFill>
          <a:ln>
            <a:noFill/>
            <a:prstDash/>
          </a:ln>
          <a:effectLst/>
        </p:spPr>
        <p:txBody>
          <a:bodyPr rot="0" spcFirstLastPara="1" vertOverflow="overflow" horzOverflow="overflow" vert="horz" wrap="square" lIns="68569" tIns="34275" rIns="68569" bIns="34275"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
                <a:srgbClr val="FFFFFF"/>
              </a:buClr>
              <a:buSzPts val="3600"/>
              <a:buFontTx/>
              <a:buNone/>
              <a:tabLst/>
              <a:defRPr/>
            </a:pPr>
            <a:r>
              <a:rPr kumimoji="0" lang="en-US" sz="2925" b="1" i="0" u="none" strike="noStrike" kern="1200" cap="none" spc="0" normalizeH="0" baseline="0" noProof="0" dirty="0">
                <a:ln>
                  <a:noFill/>
                </a:ln>
                <a:solidFill>
                  <a:srgbClr val="FFFFFF"/>
                </a:solidFill>
                <a:effectLst/>
                <a:uLnTx/>
                <a:uFillTx/>
                <a:latin typeface="Calibri"/>
                <a:ea typeface="Calibri"/>
                <a:cs typeface="Calibri"/>
                <a:sym typeface="Calibri"/>
              </a:rPr>
              <a:t>Getting Started!</a:t>
            </a:r>
            <a:endParaRPr kumimoji="0" lang="en-US" sz="2925" b="1"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02" name="Google Shape;102;g13492782013_1_0"/>
          <p:cNvSpPr txBox="1"/>
          <p:nvPr/>
        </p:nvSpPr>
        <p:spPr>
          <a:xfrm>
            <a:off x="208959" y="872152"/>
            <a:ext cx="8646300" cy="3416290"/>
          </a:xfrm>
          <a:prstGeom prst="rect">
            <a:avLst/>
          </a:prstGeom>
          <a:noFill/>
          <a:ln>
            <a:noFill/>
          </a:ln>
        </p:spPr>
        <p:txBody>
          <a:bodyPr spcFirstLastPara="1" wrap="square" lIns="68569" tIns="34275" rIns="68569" bIns="34275" anchor="t" anchorCtr="0">
            <a:spAutoFit/>
          </a:bodyPr>
          <a:lstStyle/>
          <a:p>
            <a:pPr marL="257175" indent="-257175">
              <a:buClr>
                <a:srgbClr val="000000"/>
              </a:buClr>
              <a:buSzPts val="3200"/>
              <a:buFont typeface="Arial"/>
              <a:buChar char="●"/>
            </a:pPr>
            <a:r>
              <a:rPr lang="en-US" sz="2400">
                <a:solidFill>
                  <a:srgbClr val="000000"/>
                </a:solidFill>
                <a:latin typeface="Calibri"/>
                <a:ea typeface="Calibri"/>
                <a:cs typeface="Calibri"/>
                <a:sym typeface="Calibri"/>
              </a:rPr>
              <a:t>Update your name on Zoom, if needed</a:t>
            </a:r>
            <a:endParaRPr sz="2400">
              <a:solidFill>
                <a:srgbClr val="000000"/>
              </a:solidFill>
              <a:latin typeface="Calibri"/>
              <a:ea typeface="Calibri"/>
              <a:cs typeface="Calibri"/>
              <a:sym typeface="Calibri"/>
            </a:endParaRPr>
          </a:p>
          <a:p>
            <a:pPr marL="685800" lvl="1" indent="-266700">
              <a:buClr>
                <a:srgbClr val="000000"/>
              </a:buClr>
              <a:buSzPts val="2000"/>
              <a:buFont typeface="Calibri"/>
              <a:buChar char="○"/>
            </a:pPr>
            <a:r>
              <a:rPr lang="en-US" sz="2400" i="1">
                <a:solidFill>
                  <a:srgbClr val="000000"/>
                </a:solidFill>
                <a:latin typeface="Calibri"/>
                <a:ea typeface="Calibri"/>
                <a:cs typeface="Calibri"/>
                <a:sym typeface="Calibri"/>
              </a:rPr>
              <a:t>Right click on your Zoom box, click “rename”</a:t>
            </a:r>
            <a:endParaRPr sz="2400" i="1">
              <a:solidFill>
                <a:srgbClr val="000000"/>
              </a:solidFill>
              <a:latin typeface="Calibri"/>
              <a:ea typeface="Calibri"/>
              <a:cs typeface="Calibri"/>
              <a:sym typeface="Calibri"/>
            </a:endParaRPr>
          </a:p>
          <a:p>
            <a:pPr marL="685800">
              <a:buClr>
                <a:srgbClr val="000000"/>
              </a:buClr>
              <a:buSzPts val="1800"/>
            </a:pPr>
            <a:endParaRPr sz="1350">
              <a:solidFill>
                <a:srgbClr val="000000"/>
              </a:solidFill>
              <a:latin typeface="Calibri"/>
              <a:ea typeface="Calibri"/>
              <a:cs typeface="Calibri"/>
              <a:sym typeface="Calibri"/>
            </a:endParaRPr>
          </a:p>
          <a:p>
            <a:pPr marL="257175" indent="-257175">
              <a:buClr>
                <a:srgbClr val="000000"/>
              </a:buClr>
              <a:buSzPts val="3200"/>
              <a:buFont typeface="Arial"/>
              <a:buChar char="●"/>
            </a:pPr>
            <a:r>
              <a:rPr lang="en-US" sz="2400">
                <a:solidFill>
                  <a:srgbClr val="000000"/>
                </a:solidFill>
                <a:latin typeface="Calibri"/>
                <a:ea typeface="Calibri"/>
                <a:cs typeface="Calibri"/>
                <a:sym typeface="Calibri"/>
              </a:rPr>
              <a:t>Type your name and institution into the chat box!</a:t>
            </a:r>
            <a:endParaRPr sz="1050">
              <a:solidFill>
                <a:srgbClr val="000000"/>
              </a:solidFill>
              <a:latin typeface="Arial"/>
              <a:ea typeface="Arial"/>
              <a:cs typeface="Arial"/>
              <a:sym typeface="Arial"/>
            </a:endParaRPr>
          </a:p>
          <a:p>
            <a:pPr marL="685800" lvl="1" indent="-266700">
              <a:buClr>
                <a:schemeClr val="dk1"/>
              </a:buClr>
              <a:buSzPts val="2000"/>
              <a:buFont typeface="Calibri"/>
              <a:buChar char="○"/>
            </a:pPr>
            <a:r>
              <a:rPr lang="en-US" sz="1725" i="1">
                <a:solidFill>
                  <a:schemeClr val="dk1"/>
                </a:solidFill>
                <a:highlight>
                  <a:srgbClr val="FFFFFF"/>
                </a:highlight>
                <a:latin typeface="Calibri"/>
                <a:ea typeface="Calibri"/>
                <a:cs typeface="Calibri"/>
                <a:sym typeface="Calibri"/>
              </a:rPr>
              <a:t>Ex. Undergraduate Student, Dietetic Intern, Masters Student, Doctoral Student, Post Doc, Public Health Practitioner, Researcher/Professor, Other</a:t>
            </a:r>
            <a:endParaRPr sz="1725" i="1">
              <a:solidFill>
                <a:schemeClr val="dk1"/>
              </a:solidFill>
              <a:highlight>
                <a:srgbClr val="FFFFFF"/>
              </a:highlight>
              <a:latin typeface="Calibri"/>
              <a:ea typeface="Calibri"/>
              <a:cs typeface="Calibri"/>
              <a:sym typeface="Calibri"/>
            </a:endParaRPr>
          </a:p>
          <a:p>
            <a:pPr>
              <a:buClr>
                <a:schemeClr val="dk1"/>
              </a:buClr>
              <a:buSzPts val="3200"/>
            </a:pPr>
            <a:endParaRPr sz="1200">
              <a:solidFill>
                <a:srgbClr val="000000"/>
              </a:solidFill>
              <a:latin typeface="Calibri"/>
              <a:ea typeface="Calibri"/>
              <a:cs typeface="Calibri"/>
              <a:sym typeface="Calibri"/>
            </a:endParaRPr>
          </a:p>
          <a:p>
            <a:pPr marL="257175" indent="-257175">
              <a:buClr>
                <a:srgbClr val="000000"/>
              </a:buClr>
              <a:buSzPts val="3200"/>
              <a:buFont typeface="Arial"/>
              <a:buChar char="●"/>
            </a:pPr>
            <a:r>
              <a:rPr lang="en-US" sz="2400">
                <a:solidFill>
                  <a:srgbClr val="000000"/>
                </a:solidFill>
                <a:latin typeface="Calibri"/>
                <a:ea typeface="Calibri"/>
                <a:cs typeface="Calibri"/>
                <a:sym typeface="Calibri"/>
              </a:rPr>
              <a:t>Remember to keep yourself on mute.</a:t>
            </a:r>
            <a:endParaRPr sz="1050">
              <a:solidFill>
                <a:srgbClr val="000000"/>
              </a:solidFill>
              <a:latin typeface="Arial"/>
              <a:ea typeface="Arial"/>
              <a:cs typeface="Arial"/>
              <a:sym typeface="Arial"/>
            </a:endParaRPr>
          </a:p>
          <a:p>
            <a:pPr>
              <a:buClr>
                <a:srgbClr val="000000"/>
              </a:buClr>
              <a:buSzPts val="3200"/>
            </a:pPr>
            <a:endParaRPr sz="1350">
              <a:solidFill>
                <a:srgbClr val="000000"/>
              </a:solidFill>
              <a:latin typeface="Arial"/>
              <a:ea typeface="Arial"/>
              <a:cs typeface="Arial"/>
              <a:sym typeface="Arial"/>
            </a:endParaRPr>
          </a:p>
          <a:p>
            <a:pPr marL="257175" indent="-257175">
              <a:buClr>
                <a:srgbClr val="000000"/>
              </a:buClr>
              <a:buSzPts val="3200"/>
              <a:buFont typeface="Arial"/>
              <a:buChar char="●"/>
            </a:pPr>
            <a:r>
              <a:rPr lang="en-US" sz="2400">
                <a:solidFill>
                  <a:srgbClr val="000000"/>
                </a:solidFill>
                <a:latin typeface="Calibri"/>
                <a:ea typeface="Calibri"/>
                <a:cs typeface="Calibri"/>
                <a:sym typeface="Calibri"/>
              </a:rPr>
              <a:t>Type your questions into the chat box. </a:t>
            </a:r>
            <a:endParaRPr sz="1050">
              <a:solidFill>
                <a:srgbClr val="000000"/>
              </a:solidFill>
              <a:latin typeface="Arial"/>
              <a:ea typeface="Arial"/>
              <a:cs typeface="Arial"/>
              <a:sym typeface="Arial"/>
            </a:endParaRPr>
          </a:p>
          <a:p>
            <a:pPr marL="257175" indent="-104775">
              <a:buClr>
                <a:schemeClr val="dk1"/>
              </a:buClr>
              <a:buSzPts val="3200"/>
            </a:pPr>
            <a:endParaRPr sz="2400">
              <a:solidFill>
                <a:srgbClr val="000000"/>
              </a:solidFill>
              <a:latin typeface="Calibri"/>
              <a:ea typeface="Calibri"/>
              <a:cs typeface="Calibri"/>
              <a:sym typeface="Calibri"/>
            </a:endParaRPr>
          </a:p>
        </p:txBody>
      </p:sp>
      <p:pic>
        <p:nvPicPr>
          <p:cNvPr id="103" name="Google Shape;103;g13492782013_1_0" descr="A picture containing text, bottle"/>
          <p:cNvPicPr preferRelativeResize="0"/>
          <p:nvPr/>
        </p:nvPicPr>
        <p:blipFill rotWithShape="1">
          <a:blip r:embed="rId3">
            <a:alphaModFix/>
          </a:blip>
          <a:srcRect/>
          <a:stretch/>
        </p:blipFill>
        <p:spPr>
          <a:xfrm>
            <a:off x="48927" y="4403276"/>
            <a:ext cx="987747" cy="670923"/>
          </a:xfrm>
          <a:prstGeom prst="rect">
            <a:avLst/>
          </a:prstGeom>
          <a:noFill/>
          <a:ln>
            <a:noFill/>
          </a:ln>
        </p:spPr>
      </p:pic>
      <p:pic>
        <p:nvPicPr>
          <p:cNvPr id="100" name="Google Shape;100;g13492782013_1_0" descr="NOPREN logo"/>
          <p:cNvPicPr preferRelativeResize="0"/>
          <p:nvPr/>
        </p:nvPicPr>
        <p:blipFill rotWithShape="1">
          <a:blip r:embed="rId4">
            <a:alphaModFix/>
          </a:blip>
          <a:srcRect/>
          <a:stretch/>
        </p:blipFill>
        <p:spPr>
          <a:xfrm>
            <a:off x="7226124" y="4467834"/>
            <a:ext cx="1868949" cy="67566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2" name="Rectangle 1">
            <a:extLst>
              <a:ext uri="{FF2B5EF4-FFF2-40B4-BE49-F238E27FC236}">
                <a16:creationId xmlns:a16="http://schemas.microsoft.com/office/drawing/2014/main" id="{6E6A360C-6D52-8DE7-CA35-8958CE21F77B}"/>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Google Shape;110;g13492782013_1_20">
            <a:extLst>
              <a:ext uri="{C183D7F6-B498-43B3-948B-1728B52AA6E4}">
                <adec:decorative xmlns:adec="http://schemas.microsoft.com/office/drawing/2017/decorative" val="1"/>
              </a:ext>
            </a:extLst>
          </p:cNvPr>
          <p:cNvSpPr/>
          <p:nvPr/>
        </p:nvSpPr>
        <p:spPr>
          <a:xfrm rot="10800000" flipH="1">
            <a:off x="0" y="514306"/>
            <a:ext cx="9144000" cy="112725"/>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69" tIns="34275" rIns="68569" bIns="34275" anchor="ctr" anchorCtr="0">
            <a:noAutofit/>
          </a:bodyPr>
          <a:lstStyle/>
          <a:p>
            <a:pPr algn="ctr">
              <a:buClr>
                <a:srgbClr val="000000"/>
              </a:buClr>
              <a:buSzPts val="1800"/>
            </a:pPr>
            <a:endParaRPr sz="1350">
              <a:solidFill>
                <a:schemeClr val="lt1"/>
              </a:solidFill>
              <a:latin typeface="Calibri"/>
              <a:ea typeface="Calibri"/>
              <a:cs typeface="Calibri"/>
              <a:sym typeface="Calibri"/>
            </a:endParaRPr>
          </a:p>
        </p:txBody>
      </p:sp>
      <p:sp>
        <p:nvSpPr>
          <p:cNvPr id="112" name="Google Shape;112;g13492782013_1_20"/>
          <p:cNvSpPr>
            <a:spLocks noGrp="1"/>
          </p:cNvSpPr>
          <p:nvPr>
            <p:ph type="title" idx="4294967295"/>
          </p:nvPr>
        </p:nvSpPr>
        <p:spPr>
          <a:xfrm>
            <a:off x="0" y="0"/>
            <a:ext cx="9144000" cy="514350"/>
          </a:xfrm>
          <a:prstGeom prst="rect">
            <a:avLst/>
          </a:prstGeom>
          <a:solidFill>
            <a:srgbClr val="286140"/>
          </a:solidFill>
          <a:ln>
            <a:noFill/>
            <a:prstDash/>
          </a:ln>
          <a:effectLst/>
        </p:spPr>
        <p:txBody>
          <a:bodyPr rot="0" spcFirstLastPara="1" vertOverflow="overflow" horzOverflow="overflow" vert="horz" wrap="square" lIns="68569" tIns="34275" rIns="68569" bIns="34275"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
                <a:srgbClr val="000000"/>
              </a:buClr>
              <a:buSzPts val="3600"/>
              <a:buFontTx/>
              <a:buNone/>
              <a:tabLst/>
              <a:defRPr/>
            </a:pPr>
            <a:r>
              <a:rPr kumimoji="0" lang="en-US" sz="2775" b="1" i="0" u="none" strike="noStrike" kern="1200" cap="none" spc="0" normalizeH="0" baseline="0" noProof="0" dirty="0">
                <a:ln>
                  <a:noFill/>
                </a:ln>
                <a:solidFill>
                  <a:schemeClr val="lt1"/>
                </a:solidFill>
                <a:effectLst/>
                <a:uLnTx/>
                <a:uFillTx/>
                <a:latin typeface="Calibri"/>
                <a:ea typeface="Calibri"/>
                <a:cs typeface="Calibri"/>
                <a:sym typeface="Calibri"/>
              </a:rPr>
              <a:t>NOPREN HER Summer Series for Students</a:t>
            </a:r>
            <a:endParaRPr kumimoji="0" lang="en-US" sz="1125" b="1"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
        <p:nvSpPr>
          <p:cNvPr id="113" name="Google Shape;113;g13492782013_1_20"/>
          <p:cNvSpPr txBox="1"/>
          <p:nvPr/>
        </p:nvSpPr>
        <p:spPr>
          <a:xfrm>
            <a:off x="248850" y="858432"/>
            <a:ext cx="8646300" cy="3266248"/>
          </a:xfrm>
          <a:prstGeom prst="rect">
            <a:avLst/>
          </a:prstGeom>
          <a:noFill/>
          <a:ln>
            <a:noFill/>
          </a:ln>
        </p:spPr>
        <p:txBody>
          <a:bodyPr spcFirstLastPara="1" wrap="square" lIns="68569" tIns="34275" rIns="68569" bIns="34275" anchor="t" anchorCtr="0">
            <a:spAutoFit/>
          </a:bodyPr>
          <a:lstStyle/>
          <a:p>
            <a:pPr>
              <a:buClr>
                <a:srgbClr val="000000"/>
              </a:buClr>
              <a:buSzPts val="2800"/>
            </a:pPr>
            <a:r>
              <a:rPr lang="en-US" sz="2100" b="1" dirty="0">
                <a:solidFill>
                  <a:schemeClr val="dk1"/>
                </a:solidFill>
                <a:latin typeface="Calibri"/>
                <a:ea typeface="Calibri"/>
                <a:cs typeface="Calibri"/>
                <a:sym typeface="Calibri"/>
              </a:rPr>
              <a:t> Schedule and Topics </a:t>
            </a:r>
            <a:endParaRPr sz="1050" dirty="0">
              <a:solidFill>
                <a:srgbClr val="000000"/>
              </a:solidFill>
              <a:latin typeface="Arial"/>
              <a:ea typeface="Arial"/>
              <a:cs typeface="Arial"/>
              <a:sym typeface="Arial"/>
            </a:endParaRPr>
          </a:p>
          <a:p>
            <a:pPr marL="342900" indent="-304800">
              <a:buClr>
                <a:schemeClr val="dk1"/>
              </a:buClr>
              <a:buSzPts val="2800"/>
              <a:buFont typeface="Calibri"/>
              <a:buChar char="●"/>
            </a:pPr>
            <a:r>
              <a:rPr lang="en-US" sz="2100" dirty="0">
                <a:solidFill>
                  <a:schemeClr val="dk1"/>
                </a:solidFill>
                <a:latin typeface="Calibri"/>
                <a:ea typeface="Calibri"/>
                <a:cs typeface="Calibri"/>
                <a:sym typeface="Calibri"/>
              </a:rPr>
              <a:t>June 11: Early Childhood</a:t>
            </a:r>
            <a:endParaRPr sz="2100" dirty="0">
              <a:solidFill>
                <a:schemeClr val="dk1"/>
              </a:solidFill>
              <a:latin typeface="Calibri"/>
              <a:ea typeface="Calibri"/>
              <a:cs typeface="Calibri"/>
              <a:sym typeface="Calibri"/>
            </a:endParaRPr>
          </a:p>
          <a:p>
            <a:pPr marL="342900" indent="-304800">
              <a:buClr>
                <a:schemeClr val="dk1"/>
              </a:buClr>
              <a:buSzPts val="2800"/>
              <a:buFont typeface="Calibri"/>
              <a:buChar char="●"/>
            </a:pPr>
            <a:r>
              <a:rPr lang="en-US" sz="2100" dirty="0">
                <a:solidFill>
                  <a:schemeClr val="dk1"/>
                </a:solidFill>
                <a:latin typeface="Calibri"/>
                <a:ea typeface="Calibri"/>
                <a:cs typeface="Calibri"/>
                <a:sym typeface="Calibri"/>
              </a:rPr>
              <a:t>June 25: Policy Updates</a:t>
            </a:r>
            <a:endParaRPr sz="2025" dirty="0">
              <a:solidFill>
                <a:schemeClr val="dk1"/>
              </a:solidFill>
              <a:latin typeface="Calibri"/>
              <a:ea typeface="Calibri"/>
              <a:cs typeface="Calibri"/>
              <a:sym typeface="Calibri"/>
            </a:endParaRPr>
          </a:p>
          <a:p>
            <a:pPr marL="342900" indent="-304800">
              <a:buClr>
                <a:schemeClr val="dk1"/>
              </a:buClr>
              <a:buSzPts val="2800"/>
              <a:buFont typeface="Calibri"/>
              <a:buChar char="●"/>
            </a:pPr>
            <a:r>
              <a:rPr lang="en-US" sz="2100" dirty="0">
                <a:solidFill>
                  <a:schemeClr val="dk1"/>
                </a:solidFill>
                <a:latin typeface="Calibri"/>
                <a:ea typeface="Calibri"/>
                <a:cs typeface="Calibri"/>
                <a:sym typeface="Calibri"/>
              </a:rPr>
              <a:t>July 9: School Wellness</a:t>
            </a:r>
            <a:endParaRPr sz="1950" dirty="0">
              <a:solidFill>
                <a:schemeClr val="dk1"/>
              </a:solidFill>
              <a:latin typeface="Calibri"/>
              <a:ea typeface="Calibri"/>
              <a:cs typeface="Calibri"/>
              <a:sym typeface="Calibri"/>
            </a:endParaRPr>
          </a:p>
          <a:p>
            <a:pPr marL="342900" indent="-304800">
              <a:buClr>
                <a:schemeClr val="dk1"/>
              </a:buClr>
              <a:buSzPts val="2800"/>
              <a:buFont typeface="Calibri"/>
              <a:buChar char="●"/>
            </a:pPr>
            <a:r>
              <a:rPr lang="en-US" sz="2100" b="1" dirty="0">
                <a:solidFill>
                  <a:schemeClr val="dk1"/>
                </a:solidFill>
                <a:latin typeface="Calibri"/>
                <a:ea typeface="Calibri"/>
                <a:cs typeface="Calibri"/>
                <a:sym typeface="Calibri"/>
              </a:rPr>
              <a:t>July 23: Resilient Food Systems</a:t>
            </a:r>
            <a:endParaRPr sz="1950" b="1" dirty="0">
              <a:solidFill>
                <a:schemeClr val="dk1"/>
              </a:solidFill>
              <a:latin typeface="Calibri"/>
              <a:ea typeface="Calibri"/>
              <a:cs typeface="Calibri"/>
              <a:sym typeface="Calibri"/>
            </a:endParaRPr>
          </a:p>
          <a:p>
            <a:pPr marL="342900" indent="-304800">
              <a:buClr>
                <a:schemeClr val="dk1"/>
              </a:buClr>
              <a:buSzPts val="2800"/>
              <a:buFont typeface="Calibri"/>
              <a:buChar char="●"/>
            </a:pPr>
            <a:r>
              <a:rPr lang="en-US" sz="2100" dirty="0">
                <a:solidFill>
                  <a:schemeClr val="dk1"/>
                </a:solidFill>
                <a:latin typeface="Calibri"/>
                <a:ea typeface="Calibri"/>
                <a:cs typeface="Calibri"/>
                <a:sym typeface="Calibri"/>
              </a:rPr>
              <a:t>August 6</a:t>
            </a:r>
            <a:r>
              <a:rPr lang="en-US" sz="2100" b="1" dirty="0">
                <a:solidFill>
                  <a:schemeClr val="dk1"/>
                </a:solidFill>
                <a:latin typeface="Calibri"/>
                <a:ea typeface="Calibri"/>
                <a:cs typeface="Calibri"/>
                <a:sym typeface="Calibri"/>
              </a:rPr>
              <a:t>: </a:t>
            </a:r>
            <a:r>
              <a:rPr lang="en-US" sz="2100" dirty="0">
                <a:solidFill>
                  <a:schemeClr val="dk1"/>
                </a:solidFill>
                <a:latin typeface="Calibri"/>
                <a:ea typeface="Calibri"/>
                <a:cs typeface="Calibri"/>
                <a:sym typeface="Calibri"/>
              </a:rPr>
              <a:t>Food Security</a:t>
            </a:r>
            <a:endParaRPr sz="1950" dirty="0">
              <a:solidFill>
                <a:schemeClr val="dk1"/>
              </a:solidFill>
              <a:highlight>
                <a:schemeClr val="lt1"/>
              </a:highlight>
              <a:latin typeface="Calibri"/>
              <a:ea typeface="Calibri"/>
              <a:cs typeface="Calibri"/>
              <a:sym typeface="Calibri"/>
            </a:endParaRPr>
          </a:p>
          <a:p>
            <a:pPr marL="342900" indent="-304800">
              <a:buClr>
                <a:schemeClr val="dk1"/>
              </a:buClr>
              <a:buSzPts val="2800"/>
              <a:buFont typeface="Calibri"/>
              <a:buChar char="●"/>
            </a:pPr>
            <a:r>
              <a:rPr lang="en-US" sz="2100" dirty="0">
                <a:solidFill>
                  <a:schemeClr val="dk1"/>
                </a:solidFill>
                <a:latin typeface="Calibri"/>
                <a:ea typeface="Calibri"/>
                <a:cs typeface="Calibri"/>
                <a:sym typeface="Calibri"/>
              </a:rPr>
              <a:t>August 13: </a:t>
            </a:r>
            <a:r>
              <a:rPr lang="en-US" sz="2100" dirty="0">
                <a:solidFill>
                  <a:schemeClr val="dk1"/>
                </a:solidFill>
                <a:highlight>
                  <a:schemeClr val="lt1"/>
                </a:highlight>
                <a:latin typeface="Calibri"/>
                <a:ea typeface="Calibri"/>
                <a:cs typeface="Calibri"/>
                <a:sym typeface="Calibri"/>
              </a:rPr>
              <a:t>Student Presentations</a:t>
            </a:r>
          </a:p>
          <a:p>
            <a:pPr marL="342900" indent="-304800">
              <a:buClr>
                <a:schemeClr val="dk1"/>
              </a:buClr>
              <a:buSzPts val="2800"/>
              <a:buFont typeface="Calibri"/>
              <a:buChar char="●"/>
            </a:pPr>
            <a:endParaRPr sz="2100" dirty="0">
              <a:solidFill>
                <a:schemeClr val="dk1"/>
              </a:solidFill>
              <a:latin typeface="Calibri"/>
              <a:ea typeface="Calibri"/>
              <a:cs typeface="Calibri"/>
              <a:sym typeface="Calibri"/>
            </a:endParaRPr>
          </a:p>
          <a:p>
            <a:pPr marL="342900">
              <a:buClr>
                <a:srgbClr val="000000"/>
              </a:buClr>
              <a:buSzPts val="900"/>
            </a:pPr>
            <a:endParaRPr sz="675" dirty="0">
              <a:solidFill>
                <a:schemeClr val="dk1"/>
              </a:solidFill>
              <a:latin typeface="Calibri"/>
              <a:ea typeface="Calibri"/>
              <a:cs typeface="Calibri"/>
              <a:sym typeface="Calibri"/>
            </a:endParaRPr>
          </a:p>
          <a:p>
            <a:pPr algn="ctr">
              <a:buClr>
                <a:srgbClr val="000000"/>
              </a:buClr>
              <a:buSzPts val="2700"/>
            </a:pPr>
            <a:r>
              <a:rPr lang="en-US" sz="1650" b="1" dirty="0">
                <a:solidFill>
                  <a:schemeClr val="dk1"/>
                </a:solidFill>
                <a:latin typeface="Calibri"/>
                <a:ea typeface="Calibri"/>
                <a:cs typeface="Calibri"/>
                <a:sym typeface="Calibri"/>
              </a:rPr>
              <a:t>For more information or to watch past recordings, visit:</a:t>
            </a:r>
          </a:p>
          <a:p>
            <a:pPr algn="ctr">
              <a:buClr>
                <a:srgbClr val="000000"/>
              </a:buClr>
              <a:buSzPts val="2700"/>
            </a:pPr>
            <a:r>
              <a:rPr lang="en-US" sz="1650" b="1" dirty="0">
                <a:solidFill>
                  <a:srgbClr val="0072CE"/>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https://nopren.ucsf.edu/her-nopren-summer%C2%A0speaker-series-students-2025</a:t>
            </a:r>
            <a:r>
              <a:rPr lang="en-US" sz="1650" b="1" dirty="0">
                <a:solidFill>
                  <a:schemeClr val="dk1"/>
                </a:solidFill>
                <a:latin typeface="Calibri"/>
                <a:ea typeface="Calibri"/>
                <a:cs typeface="Calibri"/>
                <a:sym typeface="Calibri"/>
              </a:rPr>
              <a:t>  </a:t>
            </a:r>
            <a:endParaRPr sz="1650" dirty="0">
              <a:solidFill>
                <a:schemeClr val="dk1"/>
              </a:solidFill>
              <a:latin typeface="Calibri"/>
              <a:ea typeface="Calibri"/>
              <a:cs typeface="Calibri"/>
              <a:sym typeface="Calibri"/>
            </a:endParaRPr>
          </a:p>
        </p:txBody>
      </p:sp>
      <p:sp>
        <p:nvSpPr>
          <p:cNvPr id="115" name="Google Shape;115;g13492782013_1_20"/>
          <p:cNvSpPr txBox="1"/>
          <p:nvPr/>
        </p:nvSpPr>
        <p:spPr>
          <a:xfrm>
            <a:off x="6490350" y="755813"/>
            <a:ext cx="2404800" cy="992557"/>
          </a:xfrm>
          <a:prstGeom prst="rect">
            <a:avLst/>
          </a:prstGeom>
          <a:noFill/>
          <a:ln w="9525" cap="flat" cmpd="sng">
            <a:solidFill>
              <a:srgbClr val="000000"/>
            </a:solidFill>
            <a:prstDash val="solid"/>
            <a:round/>
            <a:headEnd type="none" w="sm" len="sm"/>
            <a:tailEnd type="none" w="sm" len="sm"/>
          </a:ln>
        </p:spPr>
        <p:txBody>
          <a:bodyPr spcFirstLastPara="1" wrap="square" lIns="68569" tIns="68569" rIns="68569" bIns="68569" anchor="t" anchorCtr="0">
            <a:spAutoFit/>
          </a:bodyPr>
          <a:lstStyle/>
          <a:p>
            <a:pPr algn="ctr">
              <a:buClr>
                <a:srgbClr val="000000"/>
              </a:buClr>
              <a:buSzPts val="2800"/>
            </a:pPr>
            <a:r>
              <a:rPr lang="en-US" sz="1650">
                <a:solidFill>
                  <a:schemeClr val="dk1"/>
                </a:solidFill>
                <a:latin typeface="Calibri"/>
                <a:ea typeface="Calibri"/>
                <a:cs typeface="Calibri"/>
                <a:sym typeface="Calibri"/>
              </a:rPr>
              <a:t>The series will take place on Wednesdays </a:t>
            </a:r>
            <a:r>
              <a:rPr lang="en-US" sz="1650" b="1">
                <a:solidFill>
                  <a:schemeClr val="dk1"/>
                </a:solidFill>
                <a:latin typeface="Calibri"/>
                <a:ea typeface="Calibri"/>
                <a:cs typeface="Calibri"/>
                <a:sym typeface="Calibri"/>
              </a:rPr>
              <a:t>from </a:t>
            </a:r>
            <a:endParaRPr sz="1650" b="1">
              <a:solidFill>
                <a:schemeClr val="dk1"/>
              </a:solidFill>
              <a:latin typeface="Calibri"/>
              <a:ea typeface="Calibri"/>
              <a:cs typeface="Calibri"/>
              <a:sym typeface="Calibri"/>
            </a:endParaRPr>
          </a:p>
          <a:p>
            <a:pPr algn="ctr">
              <a:buClr>
                <a:srgbClr val="000000"/>
              </a:buClr>
              <a:buSzPts val="2800"/>
            </a:pPr>
            <a:r>
              <a:rPr lang="en-US" sz="1650" b="1">
                <a:solidFill>
                  <a:schemeClr val="dk1"/>
                </a:solidFill>
                <a:latin typeface="Calibri"/>
                <a:ea typeface="Calibri"/>
                <a:cs typeface="Calibri"/>
                <a:sym typeface="Calibri"/>
              </a:rPr>
              <a:t>4:00 - 5:00 pm EST</a:t>
            </a:r>
            <a:endParaRPr sz="1650">
              <a:solidFill>
                <a:schemeClr val="dk1"/>
              </a:solidFill>
              <a:latin typeface="Calibri"/>
              <a:ea typeface="Calibri"/>
              <a:cs typeface="Calibri"/>
              <a:sym typeface="Calibri"/>
            </a:endParaRPr>
          </a:p>
          <a:p>
            <a:pPr algn="ctr">
              <a:buClr>
                <a:srgbClr val="000000"/>
              </a:buClr>
              <a:buSzPts val="1400"/>
            </a:pPr>
            <a:endParaRPr sz="600">
              <a:solidFill>
                <a:srgbClr val="000000"/>
              </a:solidFill>
              <a:latin typeface="Calibri"/>
              <a:ea typeface="Calibri"/>
              <a:cs typeface="Calibri"/>
              <a:sym typeface="Calibri"/>
            </a:endParaRPr>
          </a:p>
        </p:txBody>
      </p:sp>
      <p:pic>
        <p:nvPicPr>
          <p:cNvPr id="114" name="Google Shape;114;g13492782013_1_20" descr="A picture containing text, bottle"/>
          <p:cNvPicPr preferRelativeResize="0"/>
          <p:nvPr/>
        </p:nvPicPr>
        <p:blipFill rotWithShape="1">
          <a:blip r:embed="rId4">
            <a:alphaModFix/>
          </a:blip>
          <a:srcRect/>
          <a:stretch/>
        </p:blipFill>
        <p:spPr>
          <a:xfrm>
            <a:off x="48921" y="4559850"/>
            <a:ext cx="757229" cy="514350"/>
          </a:xfrm>
          <a:prstGeom prst="rect">
            <a:avLst/>
          </a:prstGeom>
          <a:noFill/>
          <a:ln>
            <a:noFill/>
          </a:ln>
        </p:spPr>
      </p:pic>
      <p:pic>
        <p:nvPicPr>
          <p:cNvPr id="111" name="Google Shape;111;g13492782013_1_20" descr="NOPREN logo"/>
          <p:cNvPicPr preferRelativeResize="0"/>
          <p:nvPr/>
        </p:nvPicPr>
        <p:blipFill rotWithShape="1">
          <a:blip r:embed="rId5">
            <a:alphaModFix/>
          </a:blip>
          <a:srcRect/>
          <a:stretch/>
        </p:blipFill>
        <p:spPr>
          <a:xfrm>
            <a:off x="7480665" y="4559850"/>
            <a:ext cx="1614415" cy="5836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6"/>
          <p:cNvSpPr>
            <a:spLocks noGrp="1"/>
          </p:cNvSpPr>
          <p:nvPr>
            <p:ph type="title" idx="4294967295"/>
          </p:nvPr>
        </p:nvSpPr>
        <p:spPr>
          <a:xfrm>
            <a:off x="0" y="2943092"/>
            <a:ext cx="9144000" cy="2225040"/>
          </a:xfrm>
          <a:prstGeom prst="rect">
            <a:avLst/>
          </a:prstGeom>
          <a:solidFill>
            <a:srgbClr val="286140"/>
          </a:solidFill>
          <a:ln w="9525" cap="flat" cmpd="sng">
            <a:solidFill>
              <a:schemeClr val="accent4"/>
            </a:solidFill>
            <a:prstDash val="solid"/>
            <a:round/>
            <a:headEnd type="none" w="sm" len="sm"/>
            <a:tailEnd type="none" w="sm" len="sm"/>
          </a:ln>
          <a:effectLst/>
        </p:spPr>
        <p:txBody>
          <a:bodyPr rot="0" spcFirstLastPara="1" vertOverflow="overflow" horzOverflow="overflow" vert="horz" wrap="square" lIns="68569" tIns="34275" rIns="68569" bIns="34275"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
                <a:srgbClr val="FFFFFF"/>
              </a:buClr>
              <a:buSzPts val="6000"/>
              <a:buFontTx/>
              <a:buNone/>
              <a:tabLst/>
              <a:defRPr/>
            </a:pPr>
            <a:r>
              <a:rPr kumimoji="0" lang="en-US" sz="4000" b="0" i="0" u="none" strike="noStrike" kern="1200" cap="none" spc="0" normalizeH="0" baseline="0" noProof="0" dirty="0">
                <a:ln>
                  <a:noFill/>
                </a:ln>
                <a:solidFill>
                  <a:srgbClr val="FFFFFF"/>
                </a:solidFill>
                <a:effectLst/>
                <a:uLnTx/>
                <a:uFillTx/>
                <a:latin typeface="Calibri"/>
                <a:ea typeface="Calibri"/>
                <a:cs typeface="Calibri"/>
                <a:sym typeface="Calibri"/>
              </a:rPr>
              <a:t>Session 4: Building Resilient Food Systems</a:t>
            </a:r>
            <a:r>
              <a:rPr kumimoji="0" lang="en-US" sz="4500" b="0" i="0" u="none" strike="noStrike" kern="1200" cap="none" spc="0" normalizeH="0" baseline="0" noProof="0" dirty="0">
                <a:ln>
                  <a:noFill/>
                </a:ln>
                <a:solidFill>
                  <a:srgbClr val="FFFFFF"/>
                </a:solidFill>
                <a:effectLst/>
                <a:uLnTx/>
                <a:uFillTx/>
                <a:latin typeface="Calibri"/>
                <a:ea typeface="Calibri"/>
                <a:cs typeface="Calibri"/>
                <a:sym typeface="Calibri"/>
              </a:rPr>
              <a:t> </a:t>
            </a:r>
            <a:endParaRPr kumimoji="0" lang="en-US" sz="4500" b="0" i="0" u="none" strike="noStrike" kern="1200" cap="none" spc="0" normalizeH="0" baseline="0" noProof="0" dirty="0">
              <a:ln>
                <a:noFill/>
              </a:ln>
              <a:solidFill>
                <a:schemeClr val="lt1"/>
              </a:solidFill>
              <a:effectLst/>
              <a:uLnTx/>
              <a:uFillTx/>
              <a:latin typeface="Arial"/>
              <a:ea typeface="Arial"/>
              <a:cs typeface="Arial"/>
              <a:sym typeface="Arial"/>
            </a:endParaRPr>
          </a:p>
        </p:txBody>
      </p:sp>
      <p:sp>
        <p:nvSpPr>
          <p:cNvPr id="132" name="Google Shape;132;p6">
            <a:extLst>
              <a:ext uri="{C183D7F6-B498-43B3-948B-1728B52AA6E4}">
                <adec:decorative xmlns:adec="http://schemas.microsoft.com/office/drawing/2017/decorative" val="1"/>
              </a:ext>
            </a:extLst>
          </p:cNvPr>
          <p:cNvSpPr txBox="1"/>
          <p:nvPr/>
        </p:nvSpPr>
        <p:spPr>
          <a:xfrm>
            <a:off x="734178" y="3209792"/>
            <a:ext cx="6515100" cy="348078"/>
          </a:xfrm>
          <a:prstGeom prst="rect">
            <a:avLst/>
          </a:prstGeom>
          <a:noFill/>
          <a:ln>
            <a:noFill/>
          </a:ln>
        </p:spPr>
        <p:txBody>
          <a:bodyPr spcFirstLastPara="1" wrap="square" lIns="68569" tIns="34275" rIns="68569" bIns="34275" anchor="t" anchorCtr="0">
            <a:spAutoFit/>
          </a:bodyPr>
          <a:lstStyle/>
          <a:p>
            <a:pPr algn="ctr">
              <a:lnSpc>
                <a:spcPct val="37500"/>
              </a:lnSpc>
              <a:buClr>
                <a:schemeClr val="dk1"/>
              </a:buClr>
              <a:buSzPts val="3200"/>
            </a:pPr>
            <a:endParaRPr sz="2400" b="1">
              <a:solidFill>
                <a:srgbClr val="000000"/>
              </a:solidFill>
              <a:latin typeface="Arial"/>
              <a:ea typeface="Arial"/>
              <a:cs typeface="Arial"/>
              <a:sym typeface="Arial"/>
            </a:endParaRPr>
          </a:p>
          <a:p>
            <a:pPr algn="ctr">
              <a:lnSpc>
                <a:spcPct val="25000"/>
              </a:lnSpc>
              <a:buClr>
                <a:schemeClr val="dk1"/>
              </a:buClr>
              <a:buSzPts val="4800"/>
            </a:pPr>
            <a:endParaRPr sz="3600" b="1">
              <a:solidFill>
                <a:srgbClr val="000000"/>
              </a:solidFill>
              <a:latin typeface="Arial"/>
              <a:ea typeface="Arial"/>
              <a:cs typeface="Arial"/>
              <a:sym typeface="Arial"/>
            </a:endParaRPr>
          </a:p>
        </p:txBody>
      </p:sp>
      <p:sp>
        <p:nvSpPr>
          <p:cNvPr id="133" name="Google Shape;133;p6">
            <a:extLst>
              <a:ext uri="{C183D7F6-B498-43B3-948B-1728B52AA6E4}">
                <adec:decorative xmlns:adec="http://schemas.microsoft.com/office/drawing/2017/decorative" val="1"/>
              </a:ext>
            </a:extLst>
          </p:cNvPr>
          <p:cNvSpPr/>
          <p:nvPr/>
        </p:nvSpPr>
        <p:spPr>
          <a:xfrm>
            <a:off x="0" y="2787952"/>
            <a:ext cx="9144000" cy="130508"/>
          </a:xfrm>
          <a:prstGeom prst="rect">
            <a:avLst/>
          </a:prstGeom>
          <a:solidFill>
            <a:srgbClr val="0070C0"/>
          </a:solidFill>
          <a:ln>
            <a:noFill/>
          </a:ln>
        </p:spPr>
        <p:txBody>
          <a:bodyPr spcFirstLastPara="1" wrap="square" lIns="68569" tIns="34275" rIns="68569" bIns="34275" anchor="ctr" anchorCtr="0">
            <a:noAutofit/>
          </a:bodyPr>
          <a:lstStyle/>
          <a:p>
            <a:pPr algn="ctr">
              <a:buClr>
                <a:schemeClr val="lt1"/>
              </a:buClr>
              <a:buSzPts val="1800"/>
            </a:pPr>
            <a:endParaRPr sz="1350">
              <a:solidFill>
                <a:srgbClr val="FFFFFF"/>
              </a:solidFill>
              <a:latin typeface="Calibri"/>
              <a:ea typeface="Calibri"/>
              <a:cs typeface="Calibri"/>
              <a:sym typeface="Calibri"/>
            </a:endParaRPr>
          </a:p>
        </p:txBody>
      </p:sp>
      <p:pic>
        <p:nvPicPr>
          <p:cNvPr id="134" name="Google Shape;134;p6" descr="A picture containing icon"/>
          <p:cNvPicPr preferRelativeResize="0"/>
          <p:nvPr/>
        </p:nvPicPr>
        <p:blipFill rotWithShape="1">
          <a:blip r:embed="rId3">
            <a:alphaModFix/>
          </a:blip>
          <a:srcRect/>
          <a:stretch/>
        </p:blipFill>
        <p:spPr>
          <a:xfrm>
            <a:off x="1057275" y="27534"/>
            <a:ext cx="7029450" cy="2514600"/>
          </a:xfrm>
          <a:prstGeom prst="rect">
            <a:avLst/>
          </a:prstGeom>
          <a:noFill/>
          <a:ln>
            <a:noFill/>
          </a:ln>
        </p:spPr>
      </p:pic>
      <p:sp>
        <p:nvSpPr>
          <p:cNvPr id="2" name="Rectangle 1">
            <a:extLst>
              <a:ext uri="{FF2B5EF4-FFF2-40B4-BE49-F238E27FC236}">
                <a16:creationId xmlns:a16="http://schemas.microsoft.com/office/drawing/2014/main" id="{DEB20D4E-F504-91B4-3DDF-8117E7E83C28}"/>
              </a:ext>
              <a:ext uri="{C183D7F6-B498-43B3-948B-1728B52AA6E4}">
                <adec:decorative xmlns:adec="http://schemas.microsoft.com/office/drawing/2017/decorative" val="1"/>
              </a:ext>
            </a:extLst>
          </p:cNvPr>
          <p:cNvSpPr/>
          <p:nvPr/>
        </p:nvSpPr>
        <p:spPr>
          <a:xfrm>
            <a:off x="286208" y="142846"/>
            <a:ext cx="932991" cy="4667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0E4CA9F-708D-B989-4135-BBAB1BAE1370}"/>
              </a:ext>
              <a:ext uri="{C183D7F6-B498-43B3-948B-1728B52AA6E4}">
                <adec:decorative xmlns:adec="http://schemas.microsoft.com/office/drawing/2017/decorative" val="1"/>
              </a:ext>
            </a:extLst>
          </p:cNvPr>
          <p:cNvSpPr/>
          <p:nvPr/>
        </p:nvSpPr>
        <p:spPr>
          <a:xfrm>
            <a:off x="7996150" y="142846"/>
            <a:ext cx="932991" cy="4667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2928117C-9446-4E7F-AE62-95E0F6DB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342900"/>
            <a:ext cx="2777490" cy="7124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Rectangle 30">
            <a:extLst>
              <a:ext uri="{FF2B5EF4-FFF2-40B4-BE49-F238E27FC236}">
                <a16:creationId xmlns:a16="http://schemas.microsoft.com/office/drawing/2014/main" id="{84D30AFB-4D71-48B0-AA00-28EE9236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340232"/>
            <a:ext cx="2777490" cy="73915"/>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Rectangle 32">
            <a:extLst>
              <a:ext uri="{FF2B5EF4-FFF2-40B4-BE49-F238E27FC236}">
                <a16:creationId xmlns:a16="http://schemas.microsoft.com/office/drawing/2014/main" id="{96A0B76F-8010-4C62-B4B6-C5FC438C0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342900"/>
            <a:ext cx="2777490" cy="685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Rectangle 34">
            <a:extLst>
              <a:ext uri="{FF2B5EF4-FFF2-40B4-BE49-F238E27FC236}">
                <a16:creationId xmlns:a16="http://schemas.microsoft.com/office/drawing/2014/main" id="{B36BEBD5-A373-4C8C-8C06-CD8007E22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0214" y="460805"/>
            <a:ext cx="8482004" cy="89197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37" name="Rectangle 36">
            <a:extLst>
              <a:ext uri="{FF2B5EF4-FFF2-40B4-BE49-F238E27FC236}">
                <a16:creationId xmlns:a16="http://schemas.microsoft.com/office/drawing/2014/main" id="{1A8AF9B1-7D64-4564-969F-CB2B27ED9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ssorted vegetables and fruits">
            <a:extLst>
              <a:ext uri="{FF2B5EF4-FFF2-40B4-BE49-F238E27FC236}">
                <a16:creationId xmlns:a16="http://schemas.microsoft.com/office/drawing/2014/main" id="{7B2B8AD6-C728-B69E-45E9-03982E1C1DA7}"/>
              </a:ext>
            </a:extLst>
          </p:cNvPr>
          <p:cNvPicPr>
            <a:picLocks noChangeAspect="1"/>
          </p:cNvPicPr>
          <p:nvPr/>
        </p:nvPicPr>
        <p:blipFill>
          <a:blip r:embed="rId3"/>
          <a:srcRect t="12681" r="9091" b="10710"/>
          <a:stretch>
            <a:fillRect/>
          </a:stretch>
        </p:blipFill>
        <p:spPr>
          <a:xfrm>
            <a:off x="20" y="10"/>
            <a:ext cx="9143980" cy="5143490"/>
          </a:xfrm>
          <a:prstGeom prst="rect">
            <a:avLst/>
          </a:prstGeom>
        </p:spPr>
      </p:pic>
      <p:grpSp>
        <p:nvGrpSpPr>
          <p:cNvPr id="39" name="Group 38">
            <a:extLst>
              <a:ext uri="{FF2B5EF4-FFF2-40B4-BE49-F238E27FC236}">
                <a16:creationId xmlns:a16="http://schemas.microsoft.com/office/drawing/2014/main" id="{8D854759-2D3E-4B54-A780-D84D49E80F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8551" y="342900"/>
            <a:ext cx="2777491" cy="4451349"/>
            <a:chOff x="438068" y="457200"/>
            <a:chExt cx="3703320" cy="5935132"/>
          </a:xfrm>
        </p:grpSpPr>
        <p:sp>
          <p:nvSpPr>
            <p:cNvPr id="40" name="Rectangle 39">
              <a:extLst>
                <a:ext uri="{FF2B5EF4-FFF2-40B4-BE49-F238E27FC236}">
                  <a16:creationId xmlns:a16="http://schemas.microsoft.com/office/drawing/2014/main" id="{459856EA-FC8A-44D1-BC3D-2B8EDD0C86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Rectangle 40">
              <a:extLst>
                <a:ext uri="{FF2B5EF4-FFF2-40B4-BE49-F238E27FC236}">
                  <a16:creationId xmlns:a16="http://schemas.microsoft.com/office/drawing/2014/main" id="{C1038B56-933B-44DD-AF10-63436FCCF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2ECCA70B-F2AD-274F-80B1-71105DE0572C}"/>
              </a:ext>
            </a:extLst>
          </p:cNvPr>
          <p:cNvSpPr>
            <a:spLocks noGrp="1"/>
          </p:cNvSpPr>
          <p:nvPr>
            <p:ph type="title"/>
          </p:nvPr>
        </p:nvSpPr>
        <p:spPr>
          <a:xfrm>
            <a:off x="438150" y="755217"/>
            <a:ext cx="2559050" cy="1029132"/>
          </a:xfrm>
        </p:spPr>
        <p:txBody>
          <a:bodyPr vert="horz" lIns="91440" tIns="45720" rIns="91440" bIns="45720" rtlCol="0" anchor="ctr">
            <a:normAutofit/>
          </a:bodyPr>
          <a:lstStyle/>
          <a:p>
            <a:pPr algn="l" defTabSz="457200">
              <a:lnSpc>
                <a:spcPct val="90000"/>
              </a:lnSpc>
            </a:pPr>
            <a:r>
              <a:rPr lang="en-US" sz="1500">
                <a:solidFill>
                  <a:srgbClr val="FFFFFF"/>
                </a:solidFill>
              </a:rPr>
              <a:t>Food System Resilience: Core Concepts &amp; Application </a:t>
            </a:r>
          </a:p>
        </p:txBody>
      </p:sp>
      <p:sp>
        <p:nvSpPr>
          <p:cNvPr id="24" name="TextBox 23">
            <a:extLst>
              <a:ext uri="{FF2B5EF4-FFF2-40B4-BE49-F238E27FC236}">
                <a16:creationId xmlns:a16="http://schemas.microsoft.com/office/drawing/2014/main" id="{69E3A36B-19E1-B856-9871-E08EB9574B6F}"/>
              </a:ext>
            </a:extLst>
          </p:cNvPr>
          <p:cNvSpPr txBox="1"/>
          <p:nvPr/>
        </p:nvSpPr>
        <p:spPr>
          <a:xfrm>
            <a:off x="435894" y="1828799"/>
            <a:ext cx="2561306" cy="2673350"/>
          </a:xfrm>
          <a:prstGeom prst="rect">
            <a:avLst/>
          </a:prstGeom>
        </p:spPr>
        <p:txBody>
          <a:bodyPr vert="horz" lIns="91440" tIns="45720" rIns="91440" bIns="45720" rtlCol="0" anchor="ctr">
            <a:normAutofit/>
          </a:bodyPr>
          <a:lstStyle/>
          <a:p>
            <a:pPr>
              <a:spcBef>
                <a:spcPct val="20000"/>
              </a:spcBef>
              <a:spcAft>
                <a:spcPts val="600"/>
              </a:spcAft>
              <a:buClr>
                <a:schemeClr val="accent2"/>
              </a:buClr>
              <a:buSzPct val="92000"/>
            </a:pPr>
            <a:r>
              <a:rPr lang="en-US" dirty="0">
                <a:solidFill>
                  <a:srgbClr val="FFFFFF"/>
                </a:solidFill>
              </a:rPr>
              <a:t>NOPREN HER</a:t>
            </a:r>
          </a:p>
          <a:p>
            <a:pPr>
              <a:spcBef>
                <a:spcPct val="20000"/>
              </a:spcBef>
              <a:spcAft>
                <a:spcPts val="600"/>
              </a:spcAft>
              <a:buClr>
                <a:schemeClr val="accent2"/>
              </a:buClr>
              <a:buSzPct val="92000"/>
            </a:pPr>
            <a:r>
              <a:rPr lang="en-US" dirty="0">
                <a:solidFill>
                  <a:srgbClr val="FFFFFF"/>
                </a:solidFill>
              </a:rPr>
              <a:t>Summer Speakers Series </a:t>
            </a:r>
          </a:p>
          <a:p>
            <a:pPr>
              <a:spcBef>
                <a:spcPct val="20000"/>
              </a:spcBef>
              <a:spcAft>
                <a:spcPts val="600"/>
              </a:spcAft>
              <a:buClr>
                <a:schemeClr val="accent2"/>
              </a:buClr>
              <a:buSzPct val="92000"/>
            </a:pPr>
            <a:endParaRPr lang="en-US" dirty="0">
              <a:solidFill>
                <a:srgbClr val="FFFFFF"/>
              </a:solidFill>
            </a:endParaRPr>
          </a:p>
          <a:p>
            <a:pPr>
              <a:spcBef>
                <a:spcPct val="20000"/>
              </a:spcBef>
              <a:spcAft>
                <a:spcPts val="600"/>
              </a:spcAft>
              <a:buClr>
                <a:schemeClr val="accent2"/>
              </a:buClr>
              <a:buSzPct val="92000"/>
            </a:pPr>
            <a:endParaRPr lang="en-US" dirty="0">
              <a:solidFill>
                <a:srgbClr val="FFFFFF"/>
              </a:solidFill>
            </a:endParaRPr>
          </a:p>
          <a:p>
            <a:pPr>
              <a:spcBef>
                <a:spcPct val="20000"/>
              </a:spcBef>
              <a:spcAft>
                <a:spcPts val="600"/>
              </a:spcAft>
              <a:buClr>
                <a:schemeClr val="accent2"/>
              </a:buClr>
              <a:buSzPct val="92000"/>
            </a:pPr>
            <a:r>
              <a:rPr lang="en-US" dirty="0">
                <a:solidFill>
                  <a:srgbClr val="FFFFFF"/>
                </a:solidFill>
              </a:rPr>
              <a:t>Elsie Moore, PhD, MPH</a:t>
            </a:r>
          </a:p>
        </p:txBody>
      </p:sp>
      <p:sp>
        <p:nvSpPr>
          <p:cNvPr id="3" name="Title 1">
            <a:extLst>
              <a:ext uri="{FF2B5EF4-FFF2-40B4-BE49-F238E27FC236}">
                <a16:creationId xmlns:a16="http://schemas.microsoft.com/office/drawing/2014/main" id="{2C7D99C1-7FC6-6EAD-21C6-7E448E24C97C}"/>
              </a:ext>
              <a:ext uri="{C183D7F6-B498-43B3-948B-1728B52AA6E4}">
                <adec:decorative xmlns:adec="http://schemas.microsoft.com/office/drawing/2017/decorative" val="1"/>
              </a:ext>
            </a:extLst>
          </p:cNvPr>
          <p:cNvSpPr txBox="1">
            <a:spLocks/>
          </p:cNvSpPr>
          <p:nvPr/>
        </p:nvSpPr>
        <p:spPr>
          <a:xfrm>
            <a:off x="727077" y="3858284"/>
            <a:ext cx="2559050" cy="2669236"/>
          </a:xfrm>
          <a:prstGeom prst="rect">
            <a:avLst/>
          </a:prstGeom>
        </p:spPr>
        <p:txBody>
          <a:bodyPr vert="horz" lIns="91440" tIns="45720" rIns="91440" bIns="45720" rtlCol="0" anchor="b">
            <a:normAutofit/>
          </a:bodyPr>
          <a:lstStyle>
            <a:lvl1pPr algn="ctr" defTabSz="342900" rtl="0" eaLnBrk="1" latinLnBrk="0" hangingPunct="1">
              <a:spcBef>
                <a:spcPct val="0"/>
              </a:spcBef>
              <a:buNone/>
              <a:defRPr sz="21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defTabSz="457200">
              <a:lnSpc>
                <a:spcPct val="90000"/>
              </a:lnSpc>
            </a:pPr>
            <a:endParaRPr lang="en-US" sz="2000" dirty="0">
              <a:solidFill>
                <a:srgbClr val="FFFFFF"/>
              </a:solidFill>
              <a:latin typeface="Aptos" panose="020B0004020202020204" pitchFamily="34" charset="0"/>
            </a:endParaRPr>
          </a:p>
        </p:txBody>
      </p:sp>
    </p:spTree>
    <p:extLst>
      <p:ext uri="{BB962C8B-B14F-4D97-AF65-F5344CB8AC3E}">
        <p14:creationId xmlns:p14="http://schemas.microsoft.com/office/powerpoint/2010/main" val="3843088643"/>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8308D-1C54-0E01-111C-60B6820EF1AC}"/>
              </a:ext>
            </a:extLst>
          </p:cNvPr>
          <p:cNvSpPr>
            <a:spLocks noGrp="1"/>
          </p:cNvSpPr>
          <p:nvPr>
            <p:ph type="title"/>
          </p:nvPr>
        </p:nvSpPr>
        <p:spPr>
          <a:xfrm>
            <a:off x="564384" y="695839"/>
            <a:ext cx="5138992" cy="513030"/>
          </a:xfrm>
        </p:spPr>
        <p:txBody>
          <a:bodyPr vert="horz" lIns="91440" tIns="45720" rIns="91440" bIns="45720" rtlCol="0" anchor="ctr">
            <a:normAutofit/>
          </a:bodyPr>
          <a:lstStyle/>
          <a:p>
            <a:pPr defTabSz="457200"/>
            <a:r>
              <a:rPr lang="en-US" sz="2400" dirty="0">
                <a:solidFill>
                  <a:srgbClr val="FFFFFF"/>
                </a:solidFill>
              </a:rPr>
              <a:t>Presenter disclosure</a:t>
            </a:r>
          </a:p>
        </p:txBody>
      </p:sp>
      <p:sp>
        <p:nvSpPr>
          <p:cNvPr id="4" name="Slide Number Placeholder 3">
            <a:extLst>
              <a:ext uri="{FF2B5EF4-FFF2-40B4-BE49-F238E27FC236}">
                <a16:creationId xmlns:a16="http://schemas.microsoft.com/office/drawing/2014/main" id="{A4EF6879-5BED-BEB8-DB4E-FE77EDCB3CC5}"/>
              </a:ext>
            </a:extLst>
          </p:cNvPr>
          <p:cNvSpPr>
            <a:spLocks noGrp="1"/>
          </p:cNvSpPr>
          <p:nvPr>
            <p:ph type="sldNum" sz="quarter" idx="12"/>
          </p:nvPr>
        </p:nvSpPr>
        <p:spPr>
          <a:xfrm>
            <a:off x="7918725" y="4819008"/>
            <a:ext cx="789381" cy="273843"/>
          </a:xfrm>
        </p:spPr>
        <p:txBody>
          <a:bodyPr vert="horz" lIns="91440" tIns="45720" rIns="91440" bIns="45720" rtlCol="0" anchor="ctr">
            <a:normAutofit/>
          </a:bodyPr>
          <a:lstStyle/>
          <a:p>
            <a:pPr>
              <a:spcAft>
                <a:spcPts val="600"/>
              </a:spcAft>
            </a:pPr>
            <a:fld id="{48F63A3B-78C7-47BE-AE5E-E10140E04643}" type="slidenum">
              <a:rPr lang="en-US" sz="900" smtClean="0">
                <a:solidFill>
                  <a:schemeClr val="tx1">
                    <a:lumMod val="75000"/>
                    <a:lumOff val="25000"/>
                  </a:schemeClr>
                </a:solidFill>
              </a:rPr>
              <a:pPr>
                <a:spcAft>
                  <a:spcPts val="600"/>
                </a:spcAft>
              </a:pPr>
              <a:t>6</a:t>
            </a:fld>
            <a:endParaRPr lang="en-US" sz="900">
              <a:solidFill>
                <a:schemeClr val="tx1">
                  <a:lumMod val="75000"/>
                  <a:lumOff val="25000"/>
                </a:schemeClr>
              </a:solidFill>
            </a:endParaRPr>
          </a:p>
        </p:txBody>
      </p:sp>
      <p:sp>
        <p:nvSpPr>
          <p:cNvPr id="3" name="Content Placeholder 2">
            <a:extLst>
              <a:ext uri="{FF2B5EF4-FFF2-40B4-BE49-F238E27FC236}">
                <a16:creationId xmlns:a16="http://schemas.microsoft.com/office/drawing/2014/main" id="{B512DF27-ECA4-2CEC-9DFE-FCE734DB80DA}"/>
              </a:ext>
            </a:extLst>
          </p:cNvPr>
          <p:cNvSpPr>
            <a:spLocks noGrp="1"/>
          </p:cNvSpPr>
          <p:nvPr>
            <p:ph idx="4294967295"/>
          </p:nvPr>
        </p:nvSpPr>
        <p:spPr>
          <a:xfrm>
            <a:off x="340963" y="835025"/>
            <a:ext cx="8477573" cy="3468688"/>
          </a:xfrm>
        </p:spPr>
        <p:txBody>
          <a:bodyPr vert="horz" lIns="91440" tIns="45720" rIns="91440" bIns="45720" rtlCol="0" anchor="ctr">
            <a:normAutofit/>
          </a:bodyPr>
          <a:lstStyle/>
          <a:p>
            <a:pPr marL="0" indent="0" defTabSz="457200">
              <a:spcAft>
                <a:spcPts val="600"/>
              </a:spcAft>
              <a:buNone/>
            </a:pPr>
            <a:r>
              <a:rPr lang="en-US" sz="1800" dirty="0"/>
              <a:t>The views and information presented today are those of the presenter and do not necessarily reflect those of the funders or collaborators.</a:t>
            </a:r>
          </a:p>
        </p:txBody>
      </p:sp>
      <p:sp>
        <p:nvSpPr>
          <p:cNvPr id="7" name="Rectangle 6">
            <a:extLst>
              <a:ext uri="{FF2B5EF4-FFF2-40B4-BE49-F238E27FC236}">
                <a16:creationId xmlns:a16="http://schemas.microsoft.com/office/drawing/2014/main" id="{FF4CD814-04B3-606D-F749-95FA40A5A076}"/>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5883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85CA62-F331-C611-37E5-BB80026B5479}"/>
              </a:ext>
            </a:extLst>
          </p:cNvPr>
          <p:cNvSpPr txBox="1">
            <a:spLocks noGrp="1"/>
          </p:cNvSpPr>
          <p:nvPr>
            <p:ph type="title" idx="4294967295"/>
          </p:nvPr>
        </p:nvSpPr>
        <p:spPr>
          <a:xfrm>
            <a:off x="654702" y="536413"/>
            <a:ext cx="4572000"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accent1"/>
                </a:solidFill>
                <a:effectLst/>
                <a:uLnTx/>
                <a:uFillTx/>
                <a:latin typeface="+mn-lt"/>
                <a:ea typeface="+mn-ea"/>
                <a:cs typeface="+mn-cs"/>
              </a:rPr>
              <a:t>ABOUT ME</a:t>
            </a:r>
          </a:p>
        </p:txBody>
      </p:sp>
      <p:grpSp>
        <p:nvGrpSpPr>
          <p:cNvPr id="51" name="Group 50" descr="map of US">
            <a:extLst>
              <a:ext uri="{FF2B5EF4-FFF2-40B4-BE49-F238E27FC236}">
                <a16:creationId xmlns:a16="http://schemas.microsoft.com/office/drawing/2014/main" id="{089B4F5E-0C84-A740-9D47-87A0FFB09393}"/>
              </a:ext>
            </a:extLst>
          </p:cNvPr>
          <p:cNvGrpSpPr/>
          <p:nvPr/>
        </p:nvGrpSpPr>
        <p:grpSpPr>
          <a:xfrm>
            <a:off x="689375" y="1262028"/>
            <a:ext cx="4349858" cy="2843747"/>
            <a:chOff x="5157992" y="1665629"/>
            <a:chExt cx="2936367" cy="1919171"/>
          </a:xfrm>
          <a:solidFill>
            <a:schemeClr val="bg1">
              <a:lumMod val="95000"/>
            </a:schemeClr>
          </a:solidFill>
        </p:grpSpPr>
        <p:sp>
          <p:nvSpPr>
            <p:cNvPr id="52" name="Freeform 51">
              <a:extLst>
                <a:ext uri="{FF2B5EF4-FFF2-40B4-BE49-F238E27FC236}">
                  <a16:creationId xmlns:a16="http://schemas.microsoft.com/office/drawing/2014/main" id="{F6FA159E-12ED-7743-B994-03FC1C511703}"/>
                </a:ext>
              </a:extLst>
            </p:cNvPr>
            <p:cNvSpPr>
              <a:spLocks/>
            </p:cNvSpPr>
            <p:nvPr/>
          </p:nvSpPr>
          <p:spPr bwMode="auto">
            <a:xfrm>
              <a:off x="5379188" y="1665629"/>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53" name="Freeform 52">
              <a:extLst>
                <a:ext uri="{FF2B5EF4-FFF2-40B4-BE49-F238E27FC236}">
                  <a16:creationId xmlns:a16="http://schemas.microsoft.com/office/drawing/2014/main" id="{5A0A732B-98C6-4947-9288-22FBE689C856}"/>
                </a:ext>
              </a:extLst>
            </p:cNvPr>
            <p:cNvSpPr>
              <a:spLocks/>
            </p:cNvSpPr>
            <p:nvPr/>
          </p:nvSpPr>
          <p:spPr bwMode="auto">
            <a:xfrm>
              <a:off x="5925595" y="2621841"/>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54" name="Freeform 53">
              <a:extLst>
                <a:ext uri="{FF2B5EF4-FFF2-40B4-BE49-F238E27FC236}">
                  <a16:creationId xmlns:a16="http://schemas.microsoft.com/office/drawing/2014/main" id="{E12D2E14-71FA-FB4E-B677-8BBB6ED5E7E9}"/>
                </a:ext>
              </a:extLst>
            </p:cNvPr>
            <p:cNvSpPr>
              <a:spLocks/>
            </p:cNvSpPr>
            <p:nvPr/>
          </p:nvSpPr>
          <p:spPr bwMode="auto">
            <a:xfrm>
              <a:off x="6068941" y="2696045"/>
              <a:ext cx="762272" cy="752153"/>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55" name="Freeform 54">
              <a:extLst>
                <a:ext uri="{FF2B5EF4-FFF2-40B4-BE49-F238E27FC236}">
                  <a16:creationId xmlns:a16="http://schemas.microsoft.com/office/drawing/2014/main" id="{876C89DB-9C27-CF41-BC16-9241943A4655}"/>
                </a:ext>
              </a:extLst>
            </p:cNvPr>
            <p:cNvSpPr>
              <a:spLocks/>
            </p:cNvSpPr>
            <p:nvPr/>
          </p:nvSpPr>
          <p:spPr bwMode="auto">
            <a:xfrm>
              <a:off x="5613602" y="2574620"/>
              <a:ext cx="369330" cy="435102"/>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56" name="Freeform 55">
              <a:extLst>
                <a:ext uri="{FF2B5EF4-FFF2-40B4-BE49-F238E27FC236}">
                  <a16:creationId xmlns:a16="http://schemas.microsoft.com/office/drawing/2014/main" id="{7194A735-2DB2-3342-A56C-B24A778BD898}"/>
                </a:ext>
              </a:extLst>
            </p:cNvPr>
            <p:cNvSpPr>
              <a:spLocks/>
            </p:cNvSpPr>
            <p:nvPr/>
          </p:nvSpPr>
          <p:spPr bwMode="auto">
            <a:xfrm>
              <a:off x="5239212" y="2105790"/>
              <a:ext cx="433415" cy="750467"/>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57" name="Freeform 56">
              <a:extLst>
                <a:ext uri="{FF2B5EF4-FFF2-40B4-BE49-F238E27FC236}">
                  <a16:creationId xmlns:a16="http://schemas.microsoft.com/office/drawing/2014/main" id="{F717D616-4268-1546-AADF-C0D753DEA8EF}"/>
                </a:ext>
              </a:extLst>
            </p:cNvPr>
            <p:cNvSpPr>
              <a:spLocks/>
            </p:cNvSpPr>
            <p:nvPr/>
          </p:nvSpPr>
          <p:spPr bwMode="auto">
            <a:xfrm>
              <a:off x="6303358" y="2660630"/>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58" name="Freeform 57">
              <a:extLst>
                <a:ext uri="{FF2B5EF4-FFF2-40B4-BE49-F238E27FC236}">
                  <a16:creationId xmlns:a16="http://schemas.microsoft.com/office/drawing/2014/main" id="{6DE22FF2-7F28-E845-80A0-D418A1B622E4}"/>
                </a:ext>
              </a:extLst>
            </p:cNvPr>
            <p:cNvSpPr>
              <a:spLocks/>
            </p:cNvSpPr>
            <p:nvPr/>
          </p:nvSpPr>
          <p:spPr bwMode="auto">
            <a:xfrm>
              <a:off x="6364070" y="2454884"/>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59" name="Freeform 58">
              <a:extLst>
                <a:ext uri="{FF2B5EF4-FFF2-40B4-BE49-F238E27FC236}">
                  <a16:creationId xmlns:a16="http://schemas.microsoft.com/office/drawing/2014/main" id="{EE031CC4-8842-2541-84F6-C666B25A1168}"/>
                </a:ext>
              </a:extLst>
            </p:cNvPr>
            <p:cNvSpPr>
              <a:spLocks/>
            </p:cNvSpPr>
            <p:nvPr/>
          </p:nvSpPr>
          <p:spPr bwMode="auto">
            <a:xfrm>
              <a:off x="6279748" y="2242392"/>
              <a:ext cx="446907" cy="225984"/>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60" name="Freeform 59">
              <a:extLst>
                <a:ext uri="{FF2B5EF4-FFF2-40B4-BE49-F238E27FC236}">
                  <a16:creationId xmlns:a16="http://schemas.microsoft.com/office/drawing/2014/main" id="{0CE4D9DA-FAF0-2143-8723-06D8F0C2E1AF}"/>
                </a:ext>
              </a:extLst>
            </p:cNvPr>
            <p:cNvSpPr>
              <a:spLocks/>
            </p:cNvSpPr>
            <p:nvPr/>
          </p:nvSpPr>
          <p:spPr bwMode="auto">
            <a:xfrm>
              <a:off x="6293239" y="2040019"/>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61" name="Freeform 60">
              <a:extLst>
                <a:ext uri="{FF2B5EF4-FFF2-40B4-BE49-F238E27FC236}">
                  <a16:creationId xmlns:a16="http://schemas.microsoft.com/office/drawing/2014/main" id="{5255A86D-3CEA-5444-BB58-E0269DB06E54}"/>
                </a:ext>
              </a:extLst>
            </p:cNvPr>
            <p:cNvSpPr>
              <a:spLocks/>
            </p:cNvSpPr>
            <p:nvPr/>
          </p:nvSpPr>
          <p:spPr bwMode="auto">
            <a:xfrm>
              <a:off x="5922222" y="2058569"/>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62" name="Freeform 61">
              <a:extLst>
                <a:ext uri="{FF2B5EF4-FFF2-40B4-BE49-F238E27FC236}">
                  <a16:creationId xmlns:a16="http://schemas.microsoft.com/office/drawing/2014/main" id="{491B218A-A48C-B14B-A2F9-86F10C422667}"/>
                </a:ext>
              </a:extLst>
            </p:cNvPr>
            <p:cNvSpPr>
              <a:spLocks/>
            </p:cNvSpPr>
            <p:nvPr/>
          </p:nvSpPr>
          <p:spPr bwMode="auto">
            <a:xfrm>
              <a:off x="6313477" y="1829213"/>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63" name="Freeform 62">
              <a:extLst>
                <a:ext uri="{FF2B5EF4-FFF2-40B4-BE49-F238E27FC236}">
                  <a16:creationId xmlns:a16="http://schemas.microsoft.com/office/drawing/2014/main" id="{14F42405-0FBC-364D-BD26-B39CD25D7B80}"/>
                </a:ext>
              </a:extLst>
            </p:cNvPr>
            <p:cNvSpPr>
              <a:spLocks/>
            </p:cNvSpPr>
            <p:nvPr/>
          </p:nvSpPr>
          <p:spPr bwMode="auto">
            <a:xfrm>
              <a:off x="5982934" y="2348638"/>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64" name="Freeform 63">
              <a:extLst>
                <a:ext uri="{FF2B5EF4-FFF2-40B4-BE49-F238E27FC236}">
                  <a16:creationId xmlns:a16="http://schemas.microsoft.com/office/drawing/2014/main" id="{F44E1262-1346-6F41-AC9F-46B1D9F8F6D0}"/>
                </a:ext>
              </a:extLst>
            </p:cNvPr>
            <p:cNvSpPr>
              <a:spLocks/>
            </p:cNvSpPr>
            <p:nvPr/>
          </p:nvSpPr>
          <p:spPr bwMode="auto">
            <a:xfrm>
              <a:off x="5716476" y="2235646"/>
              <a:ext cx="308619" cy="386196"/>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65" name="Freeform 64">
              <a:extLst>
                <a:ext uri="{FF2B5EF4-FFF2-40B4-BE49-F238E27FC236}">
                  <a16:creationId xmlns:a16="http://schemas.microsoft.com/office/drawing/2014/main" id="{B5DEBF34-27D7-7F4C-8A8D-6278933127FE}"/>
                </a:ext>
              </a:extLst>
            </p:cNvPr>
            <p:cNvSpPr>
              <a:spLocks/>
            </p:cNvSpPr>
            <p:nvPr/>
          </p:nvSpPr>
          <p:spPr bwMode="auto">
            <a:xfrm>
              <a:off x="5428094" y="2164816"/>
              <a:ext cx="354153" cy="536288"/>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66" name="Freeform 65">
              <a:extLst>
                <a:ext uri="{FF2B5EF4-FFF2-40B4-BE49-F238E27FC236}">
                  <a16:creationId xmlns:a16="http://schemas.microsoft.com/office/drawing/2014/main" id="{28765793-52ED-784F-A51C-C1CC3757965B}"/>
                </a:ext>
              </a:extLst>
            </p:cNvPr>
            <p:cNvSpPr>
              <a:spLocks/>
            </p:cNvSpPr>
            <p:nvPr/>
          </p:nvSpPr>
          <p:spPr bwMode="auto">
            <a:xfrm>
              <a:off x="5278001" y="1830900"/>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67" name="Freeform 66">
              <a:extLst>
                <a:ext uri="{FF2B5EF4-FFF2-40B4-BE49-F238E27FC236}">
                  <a16:creationId xmlns:a16="http://schemas.microsoft.com/office/drawing/2014/main" id="{0D4A17B8-5227-5641-874C-AAD26C403A02}"/>
                </a:ext>
              </a:extLst>
            </p:cNvPr>
            <p:cNvSpPr>
              <a:spLocks/>
            </p:cNvSpPr>
            <p:nvPr/>
          </p:nvSpPr>
          <p:spPr bwMode="auto">
            <a:xfrm>
              <a:off x="5637212" y="1731400"/>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68" name="Freeform 67">
              <a:extLst>
                <a:ext uri="{FF2B5EF4-FFF2-40B4-BE49-F238E27FC236}">
                  <a16:creationId xmlns:a16="http://schemas.microsoft.com/office/drawing/2014/main" id="{92E8ED99-93F3-A949-A20B-1FFE8291FF47}"/>
                </a:ext>
              </a:extLst>
            </p:cNvPr>
            <p:cNvSpPr>
              <a:spLocks/>
            </p:cNvSpPr>
            <p:nvPr/>
          </p:nvSpPr>
          <p:spPr bwMode="auto">
            <a:xfrm>
              <a:off x="5775501" y="1743205"/>
              <a:ext cx="558212" cy="360899"/>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69" name="Freeform 68">
              <a:extLst>
                <a:ext uri="{FF2B5EF4-FFF2-40B4-BE49-F238E27FC236}">
                  <a16:creationId xmlns:a16="http://schemas.microsoft.com/office/drawing/2014/main" id="{72B927DA-7F2C-6747-94E7-E14FB03BFA83}"/>
                </a:ext>
              </a:extLst>
            </p:cNvPr>
            <p:cNvSpPr>
              <a:spLocks/>
            </p:cNvSpPr>
            <p:nvPr/>
          </p:nvSpPr>
          <p:spPr bwMode="auto">
            <a:xfrm>
              <a:off x="7897045" y="1787053"/>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70" name="Freeform 69">
              <a:extLst>
                <a:ext uri="{FF2B5EF4-FFF2-40B4-BE49-F238E27FC236}">
                  <a16:creationId xmlns:a16="http://schemas.microsoft.com/office/drawing/2014/main" id="{0FF566CB-F9A2-104E-A1AC-7DDDDE688E68}"/>
                </a:ext>
              </a:extLst>
            </p:cNvPr>
            <p:cNvSpPr>
              <a:spLocks/>
            </p:cNvSpPr>
            <p:nvPr/>
          </p:nvSpPr>
          <p:spPr bwMode="auto">
            <a:xfrm>
              <a:off x="7517596" y="2002918"/>
              <a:ext cx="408119" cy="300187"/>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71" name="Freeform 70">
              <a:extLst>
                <a:ext uri="{FF2B5EF4-FFF2-40B4-BE49-F238E27FC236}">
                  <a16:creationId xmlns:a16="http://schemas.microsoft.com/office/drawing/2014/main" id="{83774949-ACC9-1643-BA05-83D2E62AEF89}"/>
                </a:ext>
              </a:extLst>
            </p:cNvPr>
            <p:cNvSpPr>
              <a:spLocks/>
            </p:cNvSpPr>
            <p:nvPr/>
          </p:nvSpPr>
          <p:spPr bwMode="auto">
            <a:xfrm>
              <a:off x="7792486" y="1982680"/>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72" name="Freeform 71">
              <a:extLst>
                <a:ext uri="{FF2B5EF4-FFF2-40B4-BE49-F238E27FC236}">
                  <a16:creationId xmlns:a16="http://schemas.microsoft.com/office/drawing/2014/main" id="{54E58AE5-AA5D-6541-B4CA-8D76F989DB07}"/>
                </a:ext>
              </a:extLst>
            </p:cNvPr>
            <p:cNvSpPr>
              <a:spLocks/>
            </p:cNvSpPr>
            <p:nvPr/>
          </p:nvSpPr>
          <p:spPr bwMode="auto">
            <a:xfrm>
              <a:off x="7866689" y="1960756"/>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73" name="Freeform 72">
              <a:extLst>
                <a:ext uri="{FF2B5EF4-FFF2-40B4-BE49-F238E27FC236}">
                  <a16:creationId xmlns:a16="http://schemas.microsoft.com/office/drawing/2014/main" id="{12E9FE98-E4A9-DD4D-8FB5-F1C20A954AEC}"/>
                </a:ext>
              </a:extLst>
            </p:cNvPr>
            <p:cNvSpPr>
              <a:spLocks/>
            </p:cNvSpPr>
            <p:nvPr/>
          </p:nvSpPr>
          <p:spPr bwMode="auto">
            <a:xfrm>
              <a:off x="7834648" y="2188426"/>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74" name="Freeform 73">
              <a:extLst>
                <a:ext uri="{FF2B5EF4-FFF2-40B4-BE49-F238E27FC236}">
                  <a16:creationId xmlns:a16="http://schemas.microsoft.com/office/drawing/2014/main" id="{E90D3223-D1BB-CB4C-B7E0-7C7997FC9213}"/>
                </a:ext>
              </a:extLst>
            </p:cNvPr>
            <p:cNvSpPr>
              <a:spLocks/>
            </p:cNvSpPr>
            <p:nvPr/>
          </p:nvSpPr>
          <p:spPr bwMode="auto">
            <a:xfrm>
              <a:off x="7918970" y="2179993"/>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75" name="Freeform 74">
              <a:extLst>
                <a:ext uri="{FF2B5EF4-FFF2-40B4-BE49-F238E27FC236}">
                  <a16:creationId xmlns:a16="http://schemas.microsoft.com/office/drawing/2014/main" id="{1D6BBFA1-B3E5-5B42-8E4F-E49489413084}"/>
                </a:ext>
              </a:extLst>
            </p:cNvPr>
            <p:cNvSpPr>
              <a:spLocks/>
            </p:cNvSpPr>
            <p:nvPr/>
          </p:nvSpPr>
          <p:spPr bwMode="auto">
            <a:xfrm>
              <a:off x="7834648" y="2119281"/>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76" name="Freeform 75">
              <a:extLst>
                <a:ext uri="{FF2B5EF4-FFF2-40B4-BE49-F238E27FC236}">
                  <a16:creationId xmlns:a16="http://schemas.microsoft.com/office/drawing/2014/main" id="{86B8AA3B-14F7-2F47-BD06-6F9EFE3A9E44}"/>
                </a:ext>
              </a:extLst>
            </p:cNvPr>
            <p:cNvSpPr>
              <a:spLocks/>
            </p:cNvSpPr>
            <p:nvPr/>
          </p:nvSpPr>
          <p:spPr bwMode="auto">
            <a:xfrm>
              <a:off x="7976309" y="2205290"/>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77" name="Freeform 76">
              <a:extLst>
                <a:ext uri="{FF2B5EF4-FFF2-40B4-BE49-F238E27FC236}">
                  <a16:creationId xmlns:a16="http://schemas.microsoft.com/office/drawing/2014/main" id="{BF542A62-ACFD-DE46-825D-1BAD4F2FA173}"/>
                </a:ext>
              </a:extLst>
            </p:cNvPr>
            <p:cNvSpPr>
              <a:spLocks/>
            </p:cNvSpPr>
            <p:nvPr/>
          </p:nvSpPr>
          <p:spPr bwMode="auto">
            <a:xfrm>
              <a:off x="7763817" y="2269376"/>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78" name="Freeform 77">
              <a:extLst>
                <a:ext uri="{FF2B5EF4-FFF2-40B4-BE49-F238E27FC236}">
                  <a16:creationId xmlns:a16="http://schemas.microsoft.com/office/drawing/2014/main" id="{A5EDD906-1CE2-8C44-9E9E-BF431C846014}"/>
                </a:ext>
              </a:extLst>
            </p:cNvPr>
            <p:cNvSpPr>
              <a:spLocks/>
            </p:cNvSpPr>
            <p:nvPr/>
          </p:nvSpPr>
          <p:spPr bwMode="auto">
            <a:xfrm>
              <a:off x="7750326" y="2378994"/>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79" name="Freeform 78">
              <a:extLst>
                <a:ext uri="{FF2B5EF4-FFF2-40B4-BE49-F238E27FC236}">
                  <a16:creationId xmlns:a16="http://schemas.microsoft.com/office/drawing/2014/main" id="{B277F050-3F38-3746-BD06-E2B9F7914200}"/>
                </a:ext>
              </a:extLst>
            </p:cNvPr>
            <p:cNvSpPr>
              <a:spLocks/>
            </p:cNvSpPr>
            <p:nvPr/>
          </p:nvSpPr>
          <p:spPr bwMode="auto">
            <a:xfrm>
              <a:off x="7480495" y="2227213"/>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80" name="Freeform 79">
              <a:extLst>
                <a:ext uri="{FF2B5EF4-FFF2-40B4-BE49-F238E27FC236}">
                  <a16:creationId xmlns:a16="http://schemas.microsoft.com/office/drawing/2014/main" id="{7292C0FF-3ED0-0F40-BEB5-D135DE102C21}"/>
                </a:ext>
              </a:extLst>
            </p:cNvPr>
            <p:cNvSpPr>
              <a:spLocks/>
            </p:cNvSpPr>
            <p:nvPr/>
          </p:nvSpPr>
          <p:spPr bwMode="auto">
            <a:xfrm>
              <a:off x="7183681" y="3051885"/>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81" name="Freeform 80">
              <a:extLst>
                <a:ext uri="{FF2B5EF4-FFF2-40B4-BE49-F238E27FC236}">
                  <a16:creationId xmlns:a16="http://schemas.microsoft.com/office/drawing/2014/main" id="{6ED117A4-66CA-C646-A4EF-07425529D6D3}"/>
                </a:ext>
              </a:extLst>
            </p:cNvPr>
            <p:cNvSpPr>
              <a:spLocks/>
            </p:cNvSpPr>
            <p:nvPr/>
          </p:nvSpPr>
          <p:spPr bwMode="auto">
            <a:xfrm>
              <a:off x="6802545" y="2950697"/>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82" name="Freeform 81">
              <a:extLst>
                <a:ext uri="{FF2B5EF4-FFF2-40B4-BE49-F238E27FC236}">
                  <a16:creationId xmlns:a16="http://schemas.microsoft.com/office/drawing/2014/main" id="{0E14390B-EDFE-C54D-9F7D-8EF0A9CC2721}"/>
                </a:ext>
              </a:extLst>
            </p:cNvPr>
            <p:cNvSpPr>
              <a:spLocks/>
            </p:cNvSpPr>
            <p:nvPr/>
          </p:nvSpPr>
          <p:spPr bwMode="auto">
            <a:xfrm>
              <a:off x="6765443" y="2707850"/>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83" name="Freeform 82">
              <a:extLst>
                <a:ext uri="{FF2B5EF4-FFF2-40B4-BE49-F238E27FC236}">
                  <a16:creationId xmlns:a16="http://schemas.microsoft.com/office/drawing/2014/main" id="{493475F6-5F5F-2043-8C99-E08F8A7733D8}"/>
                </a:ext>
              </a:extLst>
            </p:cNvPr>
            <p:cNvSpPr>
              <a:spLocks/>
            </p:cNvSpPr>
            <p:nvPr/>
          </p:nvSpPr>
          <p:spPr bwMode="auto">
            <a:xfrm>
              <a:off x="7011664" y="2657257"/>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84" name="Freeform 83">
              <a:extLst>
                <a:ext uri="{FF2B5EF4-FFF2-40B4-BE49-F238E27FC236}">
                  <a16:creationId xmlns:a16="http://schemas.microsoft.com/office/drawing/2014/main" id="{27F5BBA4-4E18-7845-9CB4-D9B6BC8A2658}"/>
                </a:ext>
              </a:extLst>
            </p:cNvPr>
            <p:cNvSpPr>
              <a:spLocks/>
            </p:cNvSpPr>
            <p:nvPr/>
          </p:nvSpPr>
          <p:spPr bwMode="auto">
            <a:xfrm>
              <a:off x="7342207" y="2606663"/>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85" name="Freeform 84">
              <a:extLst>
                <a:ext uri="{FF2B5EF4-FFF2-40B4-BE49-F238E27FC236}">
                  <a16:creationId xmlns:a16="http://schemas.microsoft.com/office/drawing/2014/main" id="{F53CB56B-4082-7346-A64D-ABE2C42A613E}"/>
                </a:ext>
              </a:extLst>
            </p:cNvPr>
            <p:cNvSpPr>
              <a:spLocks/>
            </p:cNvSpPr>
            <p:nvPr/>
          </p:nvSpPr>
          <p:spPr bwMode="auto">
            <a:xfrm>
              <a:off x="7274749" y="2775308"/>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grpFill/>
            <a:ln w="12700" cap="flat">
              <a:solidFill>
                <a:srgbClr val="FFFFFF"/>
              </a:solidFill>
              <a:prstDash val="solid"/>
              <a:miter lim="800000"/>
              <a:headEnd/>
              <a:tailEnd/>
            </a:ln>
          </p:spPr>
          <p:txBody>
            <a:bodyPr/>
            <a:lstStyle/>
            <a:p>
              <a:pPr defTabSz="685663">
                <a:defRPr/>
              </a:pPr>
              <a:endParaRPr lang="en-US" sz="675" dirty="0">
                <a:solidFill>
                  <a:schemeClr val="accent6"/>
                </a:solidFill>
                <a:latin typeface="Lato Light" charset="0"/>
              </a:endParaRPr>
            </a:p>
          </p:txBody>
        </p:sp>
        <p:sp>
          <p:nvSpPr>
            <p:cNvPr id="87" name="Freeform 86">
              <a:extLst>
                <a:ext uri="{FF2B5EF4-FFF2-40B4-BE49-F238E27FC236}">
                  <a16:creationId xmlns:a16="http://schemas.microsoft.com/office/drawing/2014/main" id="{470A9DE2-05D6-D84E-A3AB-DF3A35EF5808}"/>
                </a:ext>
              </a:extLst>
            </p:cNvPr>
            <p:cNvSpPr>
              <a:spLocks/>
            </p:cNvSpPr>
            <p:nvPr/>
          </p:nvSpPr>
          <p:spPr bwMode="auto">
            <a:xfrm>
              <a:off x="7369190" y="2432960"/>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88" name="Freeform 87">
              <a:extLst>
                <a:ext uri="{FF2B5EF4-FFF2-40B4-BE49-F238E27FC236}">
                  <a16:creationId xmlns:a16="http://schemas.microsoft.com/office/drawing/2014/main" id="{76DD91D0-AA69-8947-9C2D-C78C2D33486B}"/>
                </a:ext>
              </a:extLst>
            </p:cNvPr>
            <p:cNvSpPr>
              <a:spLocks/>
            </p:cNvSpPr>
            <p:nvPr/>
          </p:nvSpPr>
          <p:spPr bwMode="auto">
            <a:xfrm>
              <a:off x="7406291" y="2750011"/>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89" name="Freeform 41">
              <a:extLst>
                <a:ext uri="{FF2B5EF4-FFF2-40B4-BE49-F238E27FC236}">
                  <a16:creationId xmlns:a16="http://schemas.microsoft.com/office/drawing/2014/main" id="{ACE76672-0540-394D-BC0D-98F51871F525}"/>
                </a:ext>
              </a:extLst>
            </p:cNvPr>
            <p:cNvSpPr>
              <a:spLocks/>
            </p:cNvSpPr>
            <p:nvPr/>
          </p:nvSpPr>
          <p:spPr bwMode="auto">
            <a:xfrm>
              <a:off x="7128028" y="2788799"/>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90" name="Freeform 42">
              <a:extLst>
                <a:ext uri="{FF2B5EF4-FFF2-40B4-BE49-F238E27FC236}">
                  <a16:creationId xmlns:a16="http://schemas.microsoft.com/office/drawing/2014/main" id="{D63227E2-F24B-974F-8F28-1A76F6588D78}"/>
                </a:ext>
              </a:extLst>
            </p:cNvPr>
            <p:cNvSpPr>
              <a:spLocks/>
            </p:cNvSpPr>
            <p:nvPr/>
          </p:nvSpPr>
          <p:spPr bwMode="auto">
            <a:xfrm>
              <a:off x="6942519" y="2800604"/>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94" name="Freeform 43">
              <a:extLst>
                <a:ext uri="{FF2B5EF4-FFF2-40B4-BE49-F238E27FC236}">
                  <a16:creationId xmlns:a16="http://schemas.microsoft.com/office/drawing/2014/main" id="{EF9E2435-E345-9D47-849C-CB08477A8DDE}"/>
                </a:ext>
              </a:extLst>
            </p:cNvPr>
            <p:cNvSpPr>
              <a:spLocks/>
            </p:cNvSpPr>
            <p:nvPr/>
          </p:nvSpPr>
          <p:spPr bwMode="auto">
            <a:xfrm>
              <a:off x="7559758" y="2387426"/>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95" name="Freeform 44">
              <a:extLst>
                <a:ext uri="{FF2B5EF4-FFF2-40B4-BE49-F238E27FC236}">
                  <a16:creationId xmlns:a16="http://schemas.microsoft.com/office/drawing/2014/main" id="{6A21BE10-06FE-EE45-8F91-C8184F4713CD}"/>
                </a:ext>
              </a:extLst>
            </p:cNvPr>
            <p:cNvSpPr>
              <a:spLocks/>
            </p:cNvSpPr>
            <p:nvPr/>
          </p:nvSpPr>
          <p:spPr bwMode="auto">
            <a:xfrm>
              <a:off x="7411350" y="2367189"/>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96" name="Freeform 45">
              <a:extLst>
                <a:ext uri="{FF2B5EF4-FFF2-40B4-BE49-F238E27FC236}">
                  <a16:creationId xmlns:a16="http://schemas.microsoft.com/office/drawing/2014/main" id="{96817604-189D-FD44-BF2A-7D69660C913F}"/>
                </a:ext>
              </a:extLst>
            </p:cNvPr>
            <p:cNvSpPr>
              <a:spLocks/>
            </p:cNvSpPr>
            <p:nvPr/>
          </p:nvSpPr>
          <p:spPr bwMode="auto">
            <a:xfrm>
              <a:off x="7045393" y="2498731"/>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97" name="Freeform 46">
              <a:extLst>
                <a:ext uri="{FF2B5EF4-FFF2-40B4-BE49-F238E27FC236}">
                  <a16:creationId xmlns:a16="http://schemas.microsoft.com/office/drawing/2014/main" id="{E116C2C2-4333-7B4E-B699-6F074F944E46}"/>
                </a:ext>
              </a:extLst>
            </p:cNvPr>
            <p:cNvSpPr>
              <a:spLocks/>
            </p:cNvSpPr>
            <p:nvPr/>
          </p:nvSpPr>
          <p:spPr bwMode="auto">
            <a:xfrm>
              <a:off x="6706417" y="2426214"/>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98" name="Freeform 47">
              <a:extLst>
                <a:ext uri="{FF2B5EF4-FFF2-40B4-BE49-F238E27FC236}">
                  <a16:creationId xmlns:a16="http://schemas.microsoft.com/office/drawing/2014/main" id="{50E13D52-C94A-6C42-A7C0-DA2CD3BF989F}"/>
                </a:ext>
              </a:extLst>
            </p:cNvPr>
            <p:cNvSpPr>
              <a:spLocks/>
            </p:cNvSpPr>
            <p:nvPr/>
          </p:nvSpPr>
          <p:spPr bwMode="auto">
            <a:xfrm>
              <a:off x="6642332" y="1820781"/>
              <a:ext cx="350780" cy="408119"/>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99" name="Line 48">
              <a:extLst>
                <a:ext uri="{FF2B5EF4-FFF2-40B4-BE49-F238E27FC236}">
                  <a16:creationId xmlns:a16="http://schemas.microsoft.com/office/drawing/2014/main" id="{F8904BFC-91EB-5940-8146-E78243ABE55D}"/>
                </a:ext>
              </a:extLst>
            </p:cNvPr>
            <p:cNvSpPr>
              <a:spLocks noChangeShapeType="1"/>
            </p:cNvSpPr>
            <p:nvPr/>
          </p:nvSpPr>
          <p:spPr bwMode="auto">
            <a:xfrm>
              <a:off x="6881808" y="2014722"/>
              <a:ext cx="0" cy="0"/>
            </a:xfrm>
            <a:prstGeom prst="line">
              <a:avLst/>
            </a:prstGeom>
            <a:grpFill/>
            <a:ln w="12700">
              <a:solidFill>
                <a:srgbClr val="000000"/>
              </a:solidFill>
              <a:round/>
              <a:headEnd/>
              <a:tailEnd/>
            </a:ln>
          </p:spPr>
          <p:txBody>
            <a:bodyPr/>
            <a:lstStyle/>
            <a:p>
              <a:pPr defTabSz="685663">
                <a:defRPr/>
              </a:pPr>
              <a:endParaRPr lang="en-US" sz="675" dirty="0">
                <a:latin typeface="Lato Light" charset="0"/>
              </a:endParaRPr>
            </a:p>
          </p:txBody>
        </p:sp>
        <p:sp>
          <p:nvSpPr>
            <p:cNvPr id="100" name="Line 49">
              <a:extLst>
                <a:ext uri="{FF2B5EF4-FFF2-40B4-BE49-F238E27FC236}">
                  <a16:creationId xmlns:a16="http://schemas.microsoft.com/office/drawing/2014/main" id="{8FF1FE32-D00E-2347-8A40-FDC0A631AFA6}"/>
                </a:ext>
              </a:extLst>
            </p:cNvPr>
            <p:cNvSpPr>
              <a:spLocks noChangeShapeType="1"/>
            </p:cNvSpPr>
            <p:nvPr/>
          </p:nvSpPr>
          <p:spPr bwMode="auto">
            <a:xfrm>
              <a:off x="6881808" y="2014722"/>
              <a:ext cx="0" cy="0"/>
            </a:xfrm>
            <a:prstGeom prst="line">
              <a:avLst/>
            </a:pr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101" name="Freeform 50">
              <a:extLst>
                <a:ext uri="{FF2B5EF4-FFF2-40B4-BE49-F238E27FC236}">
                  <a16:creationId xmlns:a16="http://schemas.microsoft.com/office/drawing/2014/main" id="{887D9DF7-310B-DC49-9A1C-B44805727488}"/>
                </a:ext>
              </a:extLst>
            </p:cNvPr>
            <p:cNvSpPr>
              <a:spLocks/>
            </p:cNvSpPr>
            <p:nvPr/>
          </p:nvSpPr>
          <p:spPr bwMode="auto">
            <a:xfrm>
              <a:off x="6964444" y="1940519"/>
              <a:ext cx="409805" cy="386196"/>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102" name="Freeform 51">
              <a:extLst>
                <a:ext uri="{FF2B5EF4-FFF2-40B4-BE49-F238E27FC236}">
                  <a16:creationId xmlns:a16="http://schemas.microsoft.com/office/drawing/2014/main" id="{D776EE10-6045-0043-941C-0780E968CADC}"/>
                </a:ext>
              </a:extLst>
            </p:cNvPr>
            <p:cNvSpPr>
              <a:spLocks/>
            </p:cNvSpPr>
            <p:nvPr/>
          </p:nvSpPr>
          <p:spPr bwMode="auto">
            <a:xfrm>
              <a:off x="6848079" y="1986053"/>
              <a:ext cx="286695" cy="305247"/>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103" name="Freeform 52">
              <a:extLst>
                <a:ext uri="{FF2B5EF4-FFF2-40B4-BE49-F238E27FC236}">
                  <a16:creationId xmlns:a16="http://schemas.microsoft.com/office/drawing/2014/main" id="{BEF0C5D8-8677-A645-87C1-DC7A47341705}"/>
                </a:ext>
              </a:extLst>
            </p:cNvPr>
            <p:cNvSpPr>
              <a:spLocks/>
            </p:cNvSpPr>
            <p:nvPr/>
          </p:nvSpPr>
          <p:spPr bwMode="auto">
            <a:xfrm>
              <a:off x="7268003" y="2274434"/>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104" name="Freeform 53">
              <a:extLst>
                <a:ext uri="{FF2B5EF4-FFF2-40B4-BE49-F238E27FC236}">
                  <a16:creationId xmlns:a16="http://schemas.microsoft.com/office/drawing/2014/main" id="{6A37042F-9E44-8C40-9F7D-1E52A2CD858E}"/>
                </a:ext>
              </a:extLst>
            </p:cNvPr>
            <p:cNvSpPr>
              <a:spLocks/>
            </p:cNvSpPr>
            <p:nvPr/>
          </p:nvSpPr>
          <p:spPr bwMode="auto">
            <a:xfrm>
              <a:off x="7119596" y="2319969"/>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105" name="Freeform 54">
              <a:extLst>
                <a:ext uri="{FF2B5EF4-FFF2-40B4-BE49-F238E27FC236}">
                  <a16:creationId xmlns:a16="http://schemas.microsoft.com/office/drawing/2014/main" id="{0F8907D7-F697-5E4E-A18F-0B4462CE72EF}"/>
                </a:ext>
              </a:extLst>
            </p:cNvPr>
            <p:cNvSpPr>
              <a:spLocks/>
            </p:cNvSpPr>
            <p:nvPr/>
          </p:nvSpPr>
          <p:spPr bwMode="auto">
            <a:xfrm>
              <a:off x="6929028" y="2282867"/>
              <a:ext cx="217551" cy="381136"/>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106" name="Freeform 55">
              <a:extLst>
                <a:ext uri="{FF2B5EF4-FFF2-40B4-BE49-F238E27FC236}">
                  <a16:creationId xmlns:a16="http://schemas.microsoft.com/office/drawing/2014/main" id="{068DCFAC-6988-6545-92AB-9D272890080F}"/>
                </a:ext>
              </a:extLst>
            </p:cNvPr>
            <p:cNvSpPr>
              <a:spLocks/>
            </p:cNvSpPr>
            <p:nvPr/>
          </p:nvSpPr>
          <p:spPr bwMode="auto">
            <a:xfrm>
              <a:off x="6662570" y="2198544"/>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107" name="Freeform 106">
              <a:extLst>
                <a:ext uri="{FF2B5EF4-FFF2-40B4-BE49-F238E27FC236}">
                  <a16:creationId xmlns:a16="http://schemas.microsoft.com/office/drawing/2014/main" id="{40F859E6-F64A-4445-823D-1121DF583A23}"/>
                </a:ext>
              </a:extLst>
            </p:cNvPr>
            <p:cNvSpPr>
              <a:spLocks/>
            </p:cNvSpPr>
            <p:nvPr/>
          </p:nvSpPr>
          <p:spPr bwMode="auto">
            <a:xfrm>
              <a:off x="5157992" y="3013096"/>
              <a:ext cx="735560" cy="571704"/>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sp>
          <p:nvSpPr>
            <p:cNvPr id="108" name="Freeform 107">
              <a:extLst>
                <a:ext uri="{FF2B5EF4-FFF2-40B4-BE49-F238E27FC236}">
                  <a16:creationId xmlns:a16="http://schemas.microsoft.com/office/drawing/2014/main" id="{9C869499-F4D5-E647-AF17-D2FC049F541E}"/>
                </a:ext>
              </a:extLst>
            </p:cNvPr>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grpFill/>
            <a:ln w="12700" cap="flat">
              <a:solidFill>
                <a:srgbClr val="FFFFFF"/>
              </a:solidFill>
              <a:prstDash val="solid"/>
              <a:miter lim="800000"/>
              <a:headEnd/>
              <a:tailEnd/>
            </a:ln>
          </p:spPr>
          <p:txBody>
            <a:bodyPr/>
            <a:lstStyle/>
            <a:p>
              <a:pPr defTabSz="685663">
                <a:defRPr/>
              </a:pPr>
              <a:endParaRPr lang="en-US" sz="675" dirty="0">
                <a:latin typeface="Lato Light" charset="0"/>
              </a:endParaRPr>
            </a:p>
          </p:txBody>
        </p:sp>
      </p:grpSp>
      <p:grpSp>
        <p:nvGrpSpPr>
          <p:cNvPr id="36" name="Grupo 1077">
            <a:extLst>
              <a:ext uri="{FF2B5EF4-FFF2-40B4-BE49-F238E27FC236}">
                <a16:creationId xmlns:a16="http://schemas.microsoft.com/office/drawing/2014/main" id="{EB9ADCE3-EF4E-DE47-9175-795128EDAE2B}"/>
              </a:ext>
              <a:ext uri="{C183D7F6-B498-43B3-948B-1728B52AA6E4}">
                <adec:decorative xmlns:adec="http://schemas.microsoft.com/office/drawing/2017/decorative" val="1"/>
              </a:ext>
            </a:extLst>
          </p:cNvPr>
          <p:cNvGrpSpPr/>
          <p:nvPr/>
        </p:nvGrpSpPr>
        <p:grpSpPr>
          <a:xfrm>
            <a:off x="2108060" y="2008684"/>
            <a:ext cx="381182" cy="550786"/>
            <a:chOff x="3639141" y="1144961"/>
            <a:chExt cx="936464" cy="1353135"/>
          </a:xfrm>
        </p:grpSpPr>
        <p:sp>
          <p:nvSpPr>
            <p:cNvPr id="40" name="Forma libre 543">
              <a:extLst>
                <a:ext uri="{FF2B5EF4-FFF2-40B4-BE49-F238E27FC236}">
                  <a16:creationId xmlns:a16="http://schemas.microsoft.com/office/drawing/2014/main" id="{593F038F-56C8-DE47-B50E-33781FCD5870}"/>
                </a:ext>
              </a:extLst>
            </p:cNvPr>
            <p:cNvSpPr/>
            <p:nvPr/>
          </p:nvSpPr>
          <p:spPr>
            <a:xfrm>
              <a:off x="3838632" y="1195735"/>
              <a:ext cx="736973" cy="355420"/>
            </a:xfrm>
            <a:custGeom>
              <a:avLst/>
              <a:gdLst>
                <a:gd name="connsiteX0" fmla="*/ 739514 w 736972"/>
                <a:gd name="connsiteY0" fmla="*/ 0 h 355420"/>
                <a:gd name="connsiteX1" fmla="*/ 0 w 736972"/>
                <a:gd name="connsiteY1" fmla="*/ 0 h 355420"/>
                <a:gd name="connsiteX2" fmla="*/ 0 w 736972"/>
                <a:gd name="connsiteY2" fmla="*/ 360498 h 355420"/>
                <a:gd name="connsiteX3" fmla="*/ 739514 w 736972"/>
                <a:gd name="connsiteY3" fmla="*/ 360498 h 355420"/>
                <a:gd name="connsiteX4" fmla="*/ 567977 w 736972"/>
                <a:gd name="connsiteY4" fmla="*/ 180249 h 355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972" h="355420">
                  <a:moveTo>
                    <a:pt x="739514" y="0"/>
                  </a:moveTo>
                  <a:lnTo>
                    <a:pt x="0" y="0"/>
                  </a:lnTo>
                  <a:lnTo>
                    <a:pt x="0" y="360498"/>
                  </a:lnTo>
                  <a:lnTo>
                    <a:pt x="739514" y="360498"/>
                  </a:lnTo>
                  <a:lnTo>
                    <a:pt x="567977" y="180249"/>
                  </a:lnTo>
                  <a:close/>
                </a:path>
              </a:pathLst>
            </a:custGeom>
            <a:solidFill>
              <a:schemeClr val="accent2"/>
            </a:solidFill>
            <a:ln w="12705" cap="flat">
              <a:noFill/>
              <a:prstDash val="solid"/>
              <a:miter/>
            </a:ln>
          </p:spPr>
          <p:txBody>
            <a:bodyPr rtlCol="0" anchor="ctr"/>
            <a:lstStyle/>
            <a:p>
              <a:endParaRPr lang="es-MX" sz="675"/>
            </a:p>
          </p:txBody>
        </p:sp>
        <p:sp>
          <p:nvSpPr>
            <p:cNvPr id="41" name="Forma libre 544">
              <a:extLst>
                <a:ext uri="{FF2B5EF4-FFF2-40B4-BE49-F238E27FC236}">
                  <a16:creationId xmlns:a16="http://schemas.microsoft.com/office/drawing/2014/main" id="{ECDB79A8-9BEF-ED43-B948-0F315EB1C3D8}"/>
                </a:ext>
              </a:extLst>
            </p:cNvPr>
            <p:cNvSpPr/>
            <p:nvPr/>
          </p:nvSpPr>
          <p:spPr>
            <a:xfrm>
              <a:off x="3810677" y="1144961"/>
              <a:ext cx="50826" cy="1345519"/>
            </a:xfrm>
            <a:custGeom>
              <a:avLst/>
              <a:gdLst>
                <a:gd name="connsiteX0" fmla="*/ 30495 w 50825"/>
                <a:gd name="connsiteY0" fmla="*/ 1350597 h 1345519"/>
                <a:gd name="connsiteX1" fmla="*/ 30495 w 50825"/>
                <a:gd name="connsiteY1" fmla="*/ 1350597 h 1345519"/>
                <a:gd name="connsiteX2" fmla="*/ 0 w 50825"/>
                <a:gd name="connsiteY2" fmla="*/ 1320132 h 1345519"/>
                <a:gd name="connsiteX3" fmla="*/ 0 w 50825"/>
                <a:gd name="connsiteY3" fmla="*/ 30465 h 1345519"/>
                <a:gd name="connsiteX4" fmla="*/ 30495 w 50825"/>
                <a:gd name="connsiteY4" fmla="*/ 0 h 1345519"/>
                <a:gd name="connsiteX5" fmla="*/ 30495 w 50825"/>
                <a:gd name="connsiteY5" fmla="*/ 0 h 1345519"/>
                <a:gd name="connsiteX6" fmla="*/ 60991 w 50825"/>
                <a:gd name="connsiteY6" fmla="*/ 30465 h 1345519"/>
                <a:gd name="connsiteX7" fmla="*/ 60991 w 50825"/>
                <a:gd name="connsiteY7" fmla="*/ 1320132 h 1345519"/>
                <a:gd name="connsiteX8" fmla="*/ 30495 w 50825"/>
                <a:gd name="connsiteY8" fmla="*/ 1350597 h 134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25" h="1345519">
                  <a:moveTo>
                    <a:pt x="30495" y="1350597"/>
                  </a:moveTo>
                  <a:lnTo>
                    <a:pt x="30495" y="1350597"/>
                  </a:lnTo>
                  <a:cubicBezTo>
                    <a:pt x="13977" y="1350597"/>
                    <a:pt x="0" y="1336634"/>
                    <a:pt x="0" y="1320132"/>
                  </a:cubicBezTo>
                  <a:lnTo>
                    <a:pt x="0" y="30465"/>
                  </a:lnTo>
                  <a:cubicBezTo>
                    <a:pt x="0" y="13963"/>
                    <a:pt x="13977" y="0"/>
                    <a:pt x="30495" y="0"/>
                  </a:cubicBezTo>
                  <a:lnTo>
                    <a:pt x="30495" y="0"/>
                  </a:lnTo>
                  <a:cubicBezTo>
                    <a:pt x="47014" y="0"/>
                    <a:pt x="60991" y="13963"/>
                    <a:pt x="60991" y="30465"/>
                  </a:cubicBezTo>
                  <a:lnTo>
                    <a:pt x="60991" y="1320132"/>
                  </a:lnTo>
                  <a:cubicBezTo>
                    <a:pt x="60991" y="1336634"/>
                    <a:pt x="48284" y="1350597"/>
                    <a:pt x="30495" y="1350597"/>
                  </a:cubicBezTo>
                  <a:close/>
                </a:path>
              </a:pathLst>
            </a:custGeom>
            <a:solidFill>
              <a:schemeClr val="bg1">
                <a:lumMod val="65000"/>
              </a:schemeClr>
            </a:solidFill>
            <a:ln w="12705" cap="flat">
              <a:noFill/>
              <a:prstDash val="solid"/>
              <a:miter/>
            </a:ln>
          </p:spPr>
          <p:txBody>
            <a:bodyPr rtlCol="0" anchor="ctr"/>
            <a:lstStyle/>
            <a:p>
              <a:endParaRPr lang="es-MX" sz="675"/>
            </a:p>
          </p:txBody>
        </p:sp>
        <p:sp>
          <p:nvSpPr>
            <p:cNvPr id="42" name="Forma libre 545">
              <a:extLst>
                <a:ext uri="{FF2B5EF4-FFF2-40B4-BE49-F238E27FC236}">
                  <a16:creationId xmlns:a16="http://schemas.microsoft.com/office/drawing/2014/main" id="{F4FBDE02-0CA4-844B-BC2E-8EC82C2AF009}"/>
                </a:ext>
              </a:extLst>
            </p:cNvPr>
            <p:cNvSpPr/>
            <p:nvPr/>
          </p:nvSpPr>
          <p:spPr>
            <a:xfrm>
              <a:off x="3639141" y="2447322"/>
              <a:ext cx="444725" cy="50774"/>
            </a:xfrm>
            <a:custGeom>
              <a:avLst/>
              <a:gdLst>
                <a:gd name="connsiteX0" fmla="*/ 452349 w 444724"/>
                <a:gd name="connsiteY0" fmla="*/ 29195 h 50774"/>
                <a:gd name="connsiteX1" fmla="*/ 452349 w 444724"/>
                <a:gd name="connsiteY1" fmla="*/ 29195 h 50774"/>
                <a:gd name="connsiteX2" fmla="*/ 423124 w 444724"/>
                <a:gd name="connsiteY2" fmla="*/ 58390 h 50774"/>
                <a:gd name="connsiteX3" fmla="*/ 29225 w 444724"/>
                <a:gd name="connsiteY3" fmla="*/ 58390 h 50774"/>
                <a:gd name="connsiteX4" fmla="*/ 0 w 444724"/>
                <a:gd name="connsiteY4" fmla="*/ 29195 h 50774"/>
                <a:gd name="connsiteX5" fmla="*/ 0 w 444724"/>
                <a:gd name="connsiteY5" fmla="*/ 29195 h 50774"/>
                <a:gd name="connsiteX6" fmla="*/ 29225 w 444724"/>
                <a:gd name="connsiteY6" fmla="*/ 0 h 50774"/>
                <a:gd name="connsiteX7" fmla="*/ 423124 w 444724"/>
                <a:gd name="connsiteY7" fmla="*/ 0 h 50774"/>
                <a:gd name="connsiteX8" fmla="*/ 452349 w 444724"/>
                <a:gd name="connsiteY8" fmla="*/ 29195 h 50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724" h="50774">
                  <a:moveTo>
                    <a:pt x="452349" y="29195"/>
                  </a:moveTo>
                  <a:lnTo>
                    <a:pt x="452349" y="29195"/>
                  </a:lnTo>
                  <a:cubicBezTo>
                    <a:pt x="452349" y="45697"/>
                    <a:pt x="439642" y="58390"/>
                    <a:pt x="423124" y="58390"/>
                  </a:cubicBezTo>
                  <a:lnTo>
                    <a:pt x="29225" y="58390"/>
                  </a:lnTo>
                  <a:cubicBezTo>
                    <a:pt x="12706" y="58390"/>
                    <a:pt x="0" y="45697"/>
                    <a:pt x="0" y="29195"/>
                  </a:cubicBezTo>
                  <a:lnTo>
                    <a:pt x="0" y="29195"/>
                  </a:lnTo>
                  <a:cubicBezTo>
                    <a:pt x="0" y="12694"/>
                    <a:pt x="12706" y="0"/>
                    <a:pt x="29225" y="0"/>
                  </a:cubicBezTo>
                  <a:lnTo>
                    <a:pt x="423124" y="0"/>
                  </a:lnTo>
                  <a:cubicBezTo>
                    <a:pt x="438372" y="0"/>
                    <a:pt x="452349" y="12694"/>
                    <a:pt x="452349" y="29195"/>
                  </a:cubicBezTo>
                  <a:close/>
                </a:path>
              </a:pathLst>
            </a:custGeom>
            <a:solidFill>
              <a:schemeClr val="bg1">
                <a:lumMod val="65000"/>
              </a:schemeClr>
            </a:solidFill>
            <a:ln w="12705" cap="flat">
              <a:noFill/>
              <a:prstDash val="solid"/>
              <a:miter/>
            </a:ln>
          </p:spPr>
          <p:txBody>
            <a:bodyPr rtlCol="0" anchor="ctr"/>
            <a:lstStyle/>
            <a:p>
              <a:endParaRPr lang="es-MX" sz="675"/>
            </a:p>
          </p:txBody>
        </p:sp>
      </p:grpSp>
      <p:grpSp>
        <p:nvGrpSpPr>
          <p:cNvPr id="43" name="Grupo 1077">
            <a:extLst>
              <a:ext uri="{FF2B5EF4-FFF2-40B4-BE49-F238E27FC236}">
                <a16:creationId xmlns:a16="http://schemas.microsoft.com/office/drawing/2014/main" id="{18E3DF74-BF97-D94A-A3DE-A904FAE93CC6}"/>
              </a:ext>
              <a:ext uri="{C183D7F6-B498-43B3-948B-1728B52AA6E4}">
                <adec:decorative xmlns:adec="http://schemas.microsoft.com/office/drawing/2017/decorative" val="1"/>
              </a:ext>
            </a:extLst>
          </p:cNvPr>
          <p:cNvGrpSpPr/>
          <p:nvPr/>
        </p:nvGrpSpPr>
        <p:grpSpPr>
          <a:xfrm>
            <a:off x="986208" y="2004672"/>
            <a:ext cx="381182" cy="550786"/>
            <a:chOff x="3639141" y="1144961"/>
            <a:chExt cx="936464" cy="1353135"/>
          </a:xfrm>
        </p:grpSpPr>
        <p:sp>
          <p:nvSpPr>
            <p:cNvPr id="44" name="Forma libre 543">
              <a:extLst>
                <a:ext uri="{FF2B5EF4-FFF2-40B4-BE49-F238E27FC236}">
                  <a16:creationId xmlns:a16="http://schemas.microsoft.com/office/drawing/2014/main" id="{26CA1BF4-B0A7-2741-837B-815DCCE8696F}"/>
                </a:ext>
              </a:extLst>
            </p:cNvPr>
            <p:cNvSpPr/>
            <p:nvPr/>
          </p:nvSpPr>
          <p:spPr>
            <a:xfrm>
              <a:off x="3838632" y="1195735"/>
              <a:ext cx="736973" cy="355420"/>
            </a:xfrm>
            <a:custGeom>
              <a:avLst/>
              <a:gdLst>
                <a:gd name="connsiteX0" fmla="*/ 739514 w 736972"/>
                <a:gd name="connsiteY0" fmla="*/ 0 h 355420"/>
                <a:gd name="connsiteX1" fmla="*/ 0 w 736972"/>
                <a:gd name="connsiteY1" fmla="*/ 0 h 355420"/>
                <a:gd name="connsiteX2" fmla="*/ 0 w 736972"/>
                <a:gd name="connsiteY2" fmla="*/ 360498 h 355420"/>
                <a:gd name="connsiteX3" fmla="*/ 739514 w 736972"/>
                <a:gd name="connsiteY3" fmla="*/ 360498 h 355420"/>
                <a:gd name="connsiteX4" fmla="*/ 567977 w 736972"/>
                <a:gd name="connsiteY4" fmla="*/ 180249 h 355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972" h="355420">
                  <a:moveTo>
                    <a:pt x="739514" y="0"/>
                  </a:moveTo>
                  <a:lnTo>
                    <a:pt x="0" y="0"/>
                  </a:lnTo>
                  <a:lnTo>
                    <a:pt x="0" y="360498"/>
                  </a:lnTo>
                  <a:lnTo>
                    <a:pt x="739514" y="360498"/>
                  </a:lnTo>
                  <a:lnTo>
                    <a:pt x="567977" y="180249"/>
                  </a:lnTo>
                  <a:close/>
                </a:path>
              </a:pathLst>
            </a:custGeom>
            <a:solidFill>
              <a:schemeClr val="accent1"/>
            </a:solidFill>
            <a:ln w="12705" cap="flat">
              <a:noFill/>
              <a:prstDash val="solid"/>
              <a:miter/>
            </a:ln>
          </p:spPr>
          <p:txBody>
            <a:bodyPr rtlCol="0" anchor="ctr"/>
            <a:lstStyle/>
            <a:p>
              <a:endParaRPr lang="es-MX" sz="675"/>
            </a:p>
          </p:txBody>
        </p:sp>
        <p:sp>
          <p:nvSpPr>
            <p:cNvPr id="45" name="Forma libre 544">
              <a:extLst>
                <a:ext uri="{FF2B5EF4-FFF2-40B4-BE49-F238E27FC236}">
                  <a16:creationId xmlns:a16="http://schemas.microsoft.com/office/drawing/2014/main" id="{CF8913A0-D229-0242-9C92-21C1FF17BFD9}"/>
                </a:ext>
              </a:extLst>
            </p:cNvPr>
            <p:cNvSpPr/>
            <p:nvPr/>
          </p:nvSpPr>
          <p:spPr>
            <a:xfrm>
              <a:off x="3810677" y="1144961"/>
              <a:ext cx="50826" cy="1345519"/>
            </a:xfrm>
            <a:custGeom>
              <a:avLst/>
              <a:gdLst>
                <a:gd name="connsiteX0" fmla="*/ 30495 w 50825"/>
                <a:gd name="connsiteY0" fmla="*/ 1350597 h 1345519"/>
                <a:gd name="connsiteX1" fmla="*/ 30495 w 50825"/>
                <a:gd name="connsiteY1" fmla="*/ 1350597 h 1345519"/>
                <a:gd name="connsiteX2" fmla="*/ 0 w 50825"/>
                <a:gd name="connsiteY2" fmla="*/ 1320132 h 1345519"/>
                <a:gd name="connsiteX3" fmla="*/ 0 w 50825"/>
                <a:gd name="connsiteY3" fmla="*/ 30465 h 1345519"/>
                <a:gd name="connsiteX4" fmla="*/ 30495 w 50825"/>
                <a:gd name="connsiteY4" fmla="*/ 0 h 1345519"/>
                <a:gd name="connsiteX5" fmla="*/ 30495 w 50825"/>
                <a:gd name="connsiteY5" fmla="*/ 0 h 1345519"/>
                <a:gd name="connsiteX6" fmla="*/ 60991 w 50825"/>
                <a:gd name="connsiteY6" fmla="*/ 30465 h 1345519"/>
                <a:gd name="connsiteX7" fmla="*/ 60991 w 50825"/>
                <a:gd name="connsiteY7" fmla="*/ 1320132 h 1345519"/>
                <a:gd name="connsiteX8" fmla="*/ 30495 w 50825"/>
                <a:gd name="connsiteY8" fmla="*/ 1350597 h 134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25" h="1345519">
                  <a:moveTo>
                    <a:pt x="30495" y="1350597"/>
                  </a:moveTo>
                  <a:lnTo>
                    <a:pt x="30495" y="1350597"/>
                  </a:lnTo>
                  <a:cubicBezTo>
                    <a:pt x="13977" y="1350597"/>
                    <a:pt x="0" y="1336634"/>
                    <a:pt x="0" y="1320132"/>
                  </a:cubicBezTo>
                  <a:lnTo>
                    <a:pt x="0" y="30465"/>
                  </a:lnTo>
                  <a:cubicBezTo>
                    <a:pt x="0" y="13963"/>
                    <a:pt x="13977" y="0"/>
                    <a:pt x="30495" y="0"/>
                  </a:cubicBezTo>
                  <a:lnTo>
                    <a:pt x="30495" y="0"/>
                  </a:lnTo>
                  <a:cubicBezTo>
                    <a:pt x="47014" y="0"/>
                    <a:pt x="60991" y="13963"/>
                    <a:pt x="60991" y="30465"/>
                  </a:cubicBezTo>
                  <a:lnTo>
                    <a:pt x="60991" y="1320132"/>
                  </a:lnTo>
                  <a:cubicBezTo>
                    <a:pt x="60991" y="1336634"/>
                    <a:pt x="48284" y="1350597"/>
                    <a:pt x="30495" y="1350597"/>
                  </a:cubicBezTo>
                  <a:close/>
                </a:path>
              </a:pathLst>
            </a:custGeom>
            <a:solidFill>
              <a:schemeClr val="bg1">
                <a:lumMod val="65000"/>
              </a:schemeClr>
            </a:solidFill>
            <a:ln w="12705" cap="flat">
              <a:noFill/>
              <a:prstDash val="solid"/>
              <a:miter/>
            </a:ln>
          </p:spPr>
          <p:txBody>
            <a:bodyPr rtlCol="0" anchor="ctr"/>
            <a:lstStyle/>
            <a:p>
              <a:endParaRPr lang="es-MX" sz="675"/>
            </a:p>
          </p:txBody>
        </p:sp>
        <p:sp>
          <p:nvSpPr>
            <p:cNvPr id="46" name="Forma libre 545">
              <a:extLst>
                <a:ext uri="{FF2B5EF4-FFF2-40B4-BE49-F238E27FC236}">
                  <a16:creationId xmlns:a16="http://schemas.microsoft.com/office/drawing/2014/main" id="{73C91FB0-5951-4C47-9A69-E2B01158790C}"/>
                </a:ext>
              </a:extLst>
            </p:cNvPr>
            <p:cNvSpPr/>
            <p:nvPr/>
          </p:nvSpPr>
          <p:spPr>
            <a:xfrm>
              <a:off x="3639141" y="2447322"/>
              <a:ext cx="444725" cy="50774"/>
            </a:xfrm>
            <a:custGeom>
              <a:avLst/>
              <a:gdLst>
                <a:gd name="connsiteX0" fmla="*/ 452349 w 444724"/>
                <a:gd name="connsiteY0" fmla="*/ 29195 h 50774"/>
                <a:gd name="connsiteX1" fmla="*/ 452349 w 444724"/>
                <a:gd name="connsiteY1" fmla="*/ 29195 h 50774"/>
                <a:gd name="connsiteX2" fmla="*/ 423124 w 444724"/>
                <a:gd name="connsiteY2" fmla="*/ 58390 h 50774"/>
                <a:gd name="connsiteX3" fmla="*/ 29225 w 444724"/>
                <a:gd name="connsiteY3" fmla="*/ 58390 h 50774"/>
                <a:gd name="connsiteX4" fmla="*/ 0 w 444724"/>
                <a:gd name="connsiteY4" fmla="*/ 29195 h 50774"/>
                <a:gd name="connsiteX5" fmla="*/ 0 w 444724"/>
                <a:gd name="connsiteY5" fmla="*/ 29195 h 50774"/>
                <a:gd name="connsiteX6" fmla="*/ 29225 w 444724"/>
                <a:gd name="connsiteY6" fmla="*/ 0 h 50774"/>
                <a:gd name="connsiteX7" fmla="*/ 423124 w 444724"/>
                <a:gd name="connsiteY7" fmla="*/ 0 h 50774"/>
                <a:gd name="connsiteX8" fmla="*/ 452349 w 444724"/>
                <a:gd name="connsiteY8" fmla="*/ 29195 h 50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724" h="50774">
                  <a:moveTo>
                    <a:pt x="452349" y="29195"/>
                  </a:moveTo>
                  <a:lnTo>
                    <a:pt x="452349" y="29195"/>
                  </a:lnTo>
                  <a:cubicBezTo>
                    <a:pt x="452349" y="45697"/>
                    <a:pt x="439642" y="58390"/>
                    <a:pt x="423124" y="58390"/>
                  </a:cubicBezTo>
                  <a:lnTo>
                    <a:pt x="29225" y="58390"/>
                  </a:lnTo>
                  <a:cubicBezTo>
                    <a:pt x="12706" y="58390"/>
                    <a:pt x="0" y="45697"/>
                    <a:pt x="0" y="29195"/>
                  </a:cubicBezTo>
                  <a:lnTo>
                    <a:pt x="0" y="29195"/>
                  </a:lnTo>
                  <a:cubicBezTo>
                    <a:pt x="0" y="12694"/>
                    <a:pt x="12706" y="0"/>
                    <a:pt x="29225" y="0"/>
                  </a:cubicBezTo>
                  <a:lnTo>
                    <a:pt x="423124" y="0"/>
                  </a:lnTo>
                  <a:cubicBezTo>
                    <a:pt x="438372" y="0"/>
                    <a:pt x="452349" y="12694"/>
                    <a:pt x="452349" y="29195"/>
                  </a:cubicBezTo>
                  <a:close/>
                </a:path>
              </a:pathLst>
            </a:custGeom>
            <a:solidFill>
              <a:schemeClr val="bg1">
                <a:lumMod val="65000"/>
              </a:schemeClr>
            </a:solidFill>
            <a:ln w="12705" cap="flat">
              <a:noFill/>
              <a:prstDash val="solid"/>
              <a:miter/>
            </a:ln>
          </p:spPr>
          <p:txBody>
            <a:bodyPr rtlCol="0" anchor="ctr"/>
            <a:lstStyle/>
            <a:p>
              <a:endParaRPr lang="es-MX" sz="675"/>
            </a:p>
          </p:txBody>
        </p:sp>
      </p:grpSp>
      <p:grpSp>
        <p:nvGrpSpPr>
          <p:cNvPr id="47" name="Grupo 1077">
            <a:extLst>
              <a:ext uri="{FF2B5EF4-FFF2-40B4-BE49-F238E27FC236}">
                <a16:creationId xmlns:a16="http://schemas.microsoft.com/office/drawing/2014/main" id="{F8CD12E7-D9F9-DE47-9360-187F199D4C55}"/>
              </a:ext>
              <a:ext uri="{C183D7F6-B498-43B3-948B-1728B52AA6E4}">
                <adec:decorative xmlns:adec="http://schemas.microsoft.com/office/drawing/2017/decorative" val="1"/>
              </a:ext>
            </a:extLst>
          </p:cNvPr>
          <p:cNvGrpSpPr/>
          <p:nvPr/>
        </p:nvGrpSpPr>
        <p:grpSpPr>
          <a:xfrm>
            <a:off x="4625691" y="1519635"/>
            <a:ext cx="381182" cy="550786"/>
            <a:chOff x="3639141" y="1144961"/>
            <a:chExt cx="936464" cy="1353135"/>
          </a:xfrm>
        </p:grpSpPr>
        <p:sp>
          <p:nvSpPr>
            <p:cNvPr id="48" name="Forma libre 543">
              <a:extLst>
                <a:ext uri="{FF2B5EF4-FFF2-40B4-BE49-F238E27FC236}">
                  <a16:creationId xmlns:a16="http://schemas.microsoft.com/office/drawing/2014/main" id="{FE3A7D1E-8B3E-5C45-8022-5D9CBFD21E3D}"/>
                </a:ext>
              </a:extLst>
            </p:cNvPr>
            <p:cNvSpPr/>
            <p:nvPr/>
          </p:nvSpPr>
          <p:spPr>
            <a:xfrm>
              <a:off x="3838632" y="1195735"/>
              <a:ext cx="736973" cy="355420"/>
            </a:xfrm>
            <a:custGeom>
              <a:avLst/>
              <a:gdLst>
                <a:gd name="connsiteX0" fmla="*/ 739514 w 736972"/>
                <a:gd name="connsiteY0" fmla="*/ 0 h 355420"/>
                <a:gd name="connsiteX1" fmla="*/ 0 w 736972"/>
                <a:gd name="connsiteY1" fmla="*/ 0 h 355420"/>
                <a:gd name="connsiteX2" fmla="*/ 0 w 736972"/>
                <a:gd name="connsiteY2" fmla="*/ 360498 h 355420"/>
                <a:gd name="connsiteX3" fmla="*/ 739514 w 736972"/>
                <a:gd name="connsiteY3" fmla="*/ 360498 h 355420"/>
                <a:gd name="connsiteX4" fmla="*/ 567977 w 736972"/>
                <a:gd name="connsiteY4" fmla="*/ 180249 h 355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972" h="355420">
                  <a:moveTo>
                    <a:pt x="739514" y="0"/>
                  </a:moveTo>
                  <a:lnTo>
                    <a:pt x="0" y="0"/>
                  </a:lnTo>
                  <a:lnTo>
                    <a:pt x="0" y="360498"/>
                  </a:lnTo>
                  <a:lnTo>
                    <a:pt x="739514" y="360498"/>
                  </a:lnTo>
                  <a:lnTo>
                    <a:pt x="567977" y="180249"/>
                  </a:lnTo>
                  <a:close/>
                </a:path>
              </a:pathLst>
            </a:custGeom>
            <a:solidFill>
              <a:schemeClr val="accent3"/>
            </a:solidFill>
            <a:ln w="12705" cap="flat">
              <a:noFill/>
              <a:prstDash val="solid"/>
              <a:miter/>
            </a:ln>
          </p:spPr>
          <p:txBody>
            <a:bodyPr rtlCol="0" anchor="ctr"/>
            <a:lstStyle/>
            <a:p>
              <a:endParaRPr lang="es-MX" sz="675"/>
            </a:p>
          </p:txBody>
        </p:sp>
        <p:sp>
          <p:nvSpPr>
            <p:cNvPr id="49" name="Forma libre 544">
              <a:extLst>
                <a:ext uri="{FF2B5EF4-FFF2-40B4-BE49-F238E27FC236}">
                  <a16:creationId xmlns:a16="http://schemas.microsoft.com/office/drawing/2014/main" id="{D885DEA5-375F-6C48-83FD-FE2A2BE80F27}"/>
                </a:ext>
              </a:extLst>
            </p:cNvPr>
            <p:cNvSpPr/>
            <p:nvPr/>
          </p:nvSpPr>
          <p:spPr>
            <a:xfrm>
              <a:off x="3810677" y="1144961"/>
              <a:ext cx="50826" cy="1345519"/>
            </a:xfrm>
            <a:custGeom>
              <a:avLst/>
              <a:gdLst>
                <a:gd name="connsiteX0" fmla="*/ 30495 w 50825"/>
                <a:gd name="connsiteY0" fmla="*/ 1350597 h 1345519"/>
                <a:gd name="connsiteX1" fmla="*/ 30495 w 50825"/>
                <a:gd name="connsiteY1" fmla="*/ 1350597 h 1345519"/>
                <a:gd name="connsiteX2" fmla="*/ 0 w 50825"/>
                <a:gd name="connsiteY2" fmla="*/ 1320132 h 1345519"/>
                <a:gd name="connsiteX3" fmla="*/ 0 w 50825"/>
                <a:gd name="connsiteY3" fmla="*/ 30465 h 1345519"/>
                <a:gd name="connsiteX4" fmla="*/ 30495 w 50825"/>
                <a:gd name="connsiteY4" fmla="*/ 0 h 1345519"/>
                <a:gd name="connsiteX5" fmla="*/ 30495 w 50825"/>
                <a:gd name="connsiteY5" fmla="*/ 0 h 1345519"/>
                <a:gd name="connsiteX6" fmla="*/ 60991 w 50825"/>
                <a:gd name="connsiteY6" fmla="*/ 30465 h 1345519"/>
                <a:gd name="connsiteX7" fmla="*/ 60991 w 50825"/>
                <a:gd name="connsiteY7" fmla="*/ 1320132 h 1345519"/>
                <a:gd name="connsiteX8" fmla="*/ 30495 w 50825"/>
                <a:gd name="connsiteY8" fmla="*/ 1350597 h 134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25" h="1345519">
                  <a:moveTo>
                    <a:pt x="30495" y="1350597"/>
                  </a:moveTo>
                  <a:lnTo>
                    <a:pt x="30495" y="1350597"/>
                  </a:lnTo>
                  <a:cubicBezTo>
                    <a:pt x="13977" y="1350597"/>
                    <a:pt x="0" y="1336634"/>
                    <a:pt x="0" y="1320132"/>
                  </a:cubicBezTo>
                  <a:lnTo>
                    <a:pt x="0" y="30465"/>
                  </a:lnTo>
                  <a:cubicBezTo>
                    <a:pt x="0" y="13963"/>
                    <a:pt x="13977" y="0"/>
                    <a:pt x="30495" y="0"/>
                  </a:cubicBezTo>
                  <a:lnTo>
                    <a:pt x="30495" y="0"/>
                  </a:lnTo>
                  <a:cubicBezTo>
                    <a:pt x="47014" y="0"/>
                    <a:pt x="60991" y="13963"/>
                    <a:pt x="60991" y="30465"/>
                  </a:cubicBezTo>
                  <a:lnTo>
                    <a:pt x="60991" y="1320132"/>
                  </a:lnTo>
                  <a:cubicBezTo>
                    <a:pt x="60991" y="1336634"/>
                    <a:pt x="48284" y="1350597"/>
                    <a:pt x="30495" y="1350597"/>
                  </a:cubicBezTo>
                  <a:close/>
                </a:path>
              </a:pathLst>
            </a:custGeom>
            <a:solidFill>
              <a:schemeClr val="bg1">
                <a:lumMod val="65000"/>
              </a:schemeClr>
            </a:solidFill>
            <a:ln w="12705" cap="flat">
              <a:noFill/>
              <a:prstDash val="solid"/>
              <a:miter/>
            </a:ln>
          </p:spPr>
          <p:txBody>
            <a:bodyPr rtlCol="0" anchor="ctr"/>
            <a:lstStyle/>
            <a:p>
              <a:endParaRPr lang="es-MX" sz="675"/>
            </a:p>
          </p:txBody>
        </p:sp>
        <p:sp>
          <p:nvSpPr>
            <p:cNvPr id="50" name="Forma libre 545">
              <a:extLst>
                <a:ext uri="{FF2B5EF4-FFF2-40B4-BE49-F238E27FC236}">
                  <a16:creationId xmlns:a16="http://schemas.microsoft.com/office/drawing/2014/main" id="{C98BEBA0-89B0-884D-BC4A-88148900079F}"/>
                </a:ext>
              </a:extLst>
            </p:cNvPr>
            <p:cNvSpPr/>
            <p:nvPr/>
          </p:nvSpPr>
          <p:spPr>
            <a:xfrm>
              <a:off x="3639141" y="2447322"/>
              <a:ext cx="444725" cy="50774"/>
            </a:xfrm>
            <a:custGeom>
              <a:avLst/>
              <a:gdLst>
                <a:gd name="connsiteX0" fmla="*/ 452349 w 444724"/>
                <a:gd name="connsiteY0" fmla="*/ 29195 h 50774"/>
                <a:gd name="connsiteX1" fmla="*/ 452349 w 444724"/>
                <a:gd name="connsiteY1" fmla="*/ 29195 h 50774"/>
                <a:gd name="connsiteX2" fmla="*/ 423124 w 444724"/>
                <a:gd name="connsiteY2" fmla="*/ 58390 h 50774"/>
                <a:gd name="connsiteX3" fmla="*/ 29225 w 444724"/>
                <a:gd name="connsiteY3" fmla="*/ 58390 h 50774"/>
                <a:gd name="connsiteX4" fmla="*/ 0 w 444724"/>
                <a:gd name="connsiteY4" fmla="*/ 29195 h 50774"/>
                <a:gd name="connsiteX5" fmla="*/ 0 w 444724"/>
                <a:gd name="connsiteY5" fmla="*/ 29195 h 50774"/>
                <a:gd name="connsiteX6" fmla="*/ 29225 w 444724"/>
                <a:gd name="connsiteY6" fmla="*/ 0 h 50774"/>
                <a:gd name="connsiteX7" fmla="*/ 423124 w 444724"/>
                <a:gd name="connsiteY7" fmla="*/ 0 h 50774"/>
                <a:gd name="connsiteX8" fmla="*/ 452349 w 444724"/>
                <a:gd name="connsiteY8" fmla="*/ 29195 h 50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724" h="50774">
                  <a:moveTo>
                    <a:pt x="452349" y="29195"/>
                  </a:moveTo>
                  <a:lnTo>
                    <a:pt x="452349" y="29195"/>
                  </a:lnTo>
                  <a:cubicBezTo>
                    <a:pt x="452349" y="45697"/>
                    <a:pt x="439642" y="58390"/>
                    <a:pt x="423124" y="58390"/>
                  </a:cubicBezTo>
                  <a:lnTo>
                    <a:pt x="29225" y="58390"/>
                  </a:lnTo>
                  <a:cubicBezTo>
                    <a:pt x="12706" y="58390"/>
                    <a:pt x="0" y="45697"/>
                    <a:pt x="0" y="29195"/>
                  </a:cubicBezTo>
                  <a:lnTo>
                    <a:pt x="0" y="29195"/>
                  </a:lnTo>
                  <a:cubicBezTo>
                    <a:pt x="0" y="12694"/>
                    <a:pt x="12706" y="0"/>
                    <a:pt x="29225" y="0"/>
                  </a:cubicBezTo>
                  <a:lnTo>
                    <a:pt x="423124" y="0"/>
                  </a:lnTo>
                  <a:cubicBezTo>
                    <a:pt x="438372" y="0"/>
                    <a:pt x="452349" y="12694"/>
                    <a:pt x="452349" y="29195"/>
                  </a:cubicBezTo>
                  <a:close/>
                </a:path>
              </a:pathLst>
            </a:custGeom>
            <a:solidFill>
              <a:schemeClr val="bg1">
                <a:lumMod val="65000"/>
              </a:schemeClr>
            </a:solidFill>
            <a:ln w="12705" cap="flat">
              <a:noFill/>
              <a:prstDash val="solid"/>
              <a:miter/>
            </a:ln>
          </p:spPr>
          <p:txBody>
            <a:bodyPr rtlCol="0" anchor="ctr"/>
            <a:lstStyle/>
            <a:p>
              <a:endParaRPr lang="es-MX" sz="675"/>
            </a:p>
          </p:txBody>
        </p:sp>
      </p:grpSp>
      <p:grpSp>
        <p:nvGrpSpPr>
          <p:cNvPr id="86" name="Grupo 1077">
            <a:extLst>
              <a:ext uri="{FF2B5EF4-FFF2-40B4-BE49-F238E27FC236}">
                <a16:creationId xmlns:a16="http://schemas.microsoft.com/office/drawing/2014/main" id="{28CD6282-440F-564B-A9F7-C487B30F6FA7}"/>
              </a:ext>
              <a:ext uri="{C183D7F6-B498-43B3-948B-1728B52AA6E4}">
                <adec:decorative xmlns:adec="http://schemas.microsoft.com/office/drawing/2017/decorative" val="1"/>
              </a:ext>
            </a:extLst>
          </p:cNvPr>
          <p:cNvGrpSpPr/>
          <p:nvPr/>
        </p:nvGrpSpPr>
        <p:grpSpPr>
          <a:xfrm>
            <a:off x="4382382" y="1873168"/>
            <a:ext cx="381182" cy="550786"/>
            <a:chOff x="3639141" y="1144961"/>
            <a:chExt cx="936464" cy="1353135"/>
          </a:xfrm>
        </p:grpSpPr>
        <p:sp>
          <p:nvSpPr>
            <p:cNvPr id="91" name="Forma libre 543">
              <a:extLst>
                <a:ext uri="{FF2B5EF4-FFF2-40B4-BE49-F238E27FC236}">
                  <a16:creationId xmlns:a16="http://schemas.microsoft.com/office/drawing/2014/main" id="{3FACFF2E-4FC9-9440-A48D-751B6D4C6682}"/>
                </a:ext>
              </a:extLst>
            </p:cNvPr>
            <p:cNvSpPr/>
            <p:nvPr/>
          </p:nvSpPr>
          <p:spPr>
            <a:xfrm>
              <a:off x="3838632" y="1195735"/>
              <a:ext cx="736973" cy="355420"/>
            </a:xfrm>
            <a:custGeom>
              <a:avLst/>
              <a:gdLst>
                <a:gd name="connsiteX0" fmla="*/ 739514 w 736972"/>
                <a:gd name="connsiteY0" fmla="*/ 0 h 355420"/>
                <a:gd name="connsiteX1" fmla="*/ 0 w 736972"/>
                <a:gd name="connsiteY1" fmla="*/ 0 h 355420"/>
                <a:gd name="connsiteX2" fmla="*/ 0 w 736972"/>
                <a:gd name="connsiteY2" fmla="*/ 360498 h 355420"/>
                <a:gd name="connsiteX3" fmla="*/ 739514 w 736972"/>
                <a:gd name="connsiteY3" fmla="*/ 360498 h 355420"/>
                <a:gd name="connsiteX4" fmla="*/ 567977 w 736972"/>
                <a:gd name="connsiteY4" fmla="*/ 180249 h 355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972" h="355420">
                  <a:moveTo>
                    <a:pt x="739514" y="0"/>
                  </a:moveTo>
                  <a:lnTo>
                    <a:pt x="0" y="0"/>
                  </a:lnTo>
                  <a:lnTo>
                    <a:pt x="0" y="360498"/>
                  </a:lnTo>
                  <a:lnTo>
                    <a:pt x="739514" y="360498"/>
                  </a:lnTo>
                  <a:lnTo>
                    <a:pt x="567977" y="180249"/>
                  </a:lnTo>
                  <a:close/>
                </a:path>
              </a:pathLst>
            </a:custGeom>
            <a:solidFill>
              <a:srgbClr val="BDDB90"/>
            </a:solidFill>
            <a:ln w="12705" cap="flat">
              <a:noFill/>
              <a:prstDash val="solid"/>
              <a:miter/>
            </a:ln>
          </p:spPr>
          <p:txBody>
            <a:bodyPr rtlCol="0" anchor="ctr"/>
            <a:lstStyle/>
            <a:p>
              <a:endParaRPr lang="es-MX" sz="675">
                <a:solidFill>
                  <a:srgbClr val="BDDB90"/>
                </a:solidFill>
              </a:endParaRPr>
            </a:p>
          </p:txBody>
        </p:sp>
        <p:sp>
          <p:nvSpPr>
            <p:cNvPr id="92" name="Forma libre 544">
              <a:extLst>
                <a:ext uri="{FF2B5EF4-FFF2-40B4-BE49-F238E27FC236}">
                  <a16:creationId xmlns:a16="http://schemas.microsoft.com/office/drawing/2014/main" id="{0AB122B6-57FE-5D4D-BACB-259B9A76FCD0}"/>
                </a:ext>
              </a:extLst>
            </p:cNvPr>
            <p:cNvSpPr/>
            <p:nvPr/>
          </p:nvSpPr>
          <p:spPr>
            <a:xfrm>
              <a:off x="3810677" y="1144961"/>
              <a:ext cx="50826" cy="1345519"/>
            </a:xfrm>
            <a:custGeom>
              <a:avLst/>
              <a:gdLst>
                <a:gd name="connsiteX0" fmla="*/ 30495 w 50825"/>
                <a:gd name="connsiteY0" fmla="*/ 1350597 h 1345519"/>
                <a:gd name="connsiteX1" fmla="*/ 30495 w 50825"/>
                <a:gd name="connsiteY1" fmla="*/ 1350597 h 1345519"/>
                <a:gd name="connsiteX2" fmla="*/ 0 w 50825"/>
                <a:gd name="connsiteY2" fmla="*/ 1320132 h 1345519"/>
                <a:gd name="connsiteX3" fmla="*/ 0 w 50825"/>
                <a:gd name="connsiteY3" fmla="*/ 30465 h 1345519"/>
                <a:gd name="connsiteX4" fmla="*/ 30495 w 50825"/>
                <a:gd name="connsiteY4" fmla="*/ 0 h 1345519"/>
                <a:gd name="connsiteX5" fmla="*/ 30495 w 50825"/>
                <a:gd name="connsiteY5" fmla="*/ 0 h 1345519"/>
                <a:gd name="connsiteX6" fmla="*/ 60991 w 50825"/>
                <a:gd name="connsiteY6" fmla="*/ 30465 h 1345519"/>
                <a:gd name="connsiteX7" fmla="*/ 60991 w 50825"/>
                <a:gd name="connsiteY7" fmla="*/ 1320132 h 1345519"/>
                <a:gd name="connsiteX8" fmla="*/ 30495 w 50825"/>
                <a:gd name="connsiteY8" fmla="*/ 1350597 h 134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25" h="1345519">
                  <a:moveTo>
                    <a:pt x="30495" y="1350597"/>
                  </a:moveTo>
                  <a:lnTo>
                    <a:pt x="30495" y="1350597"/>
                  </a:lnTo>
                  <a:cubicBezTo>
                    <a:pt x="13977" y="1350597"/>
                    <a:pt x="0" y="1336634"/>
                    <a:pt x="0" y="1320132"/>
                  </a:cubicBezTo>
                  <a:lnTo>
                    <a:pt x="0" y="30465"/>
                  </a:lnTo>
                  <a:cubicBezTo>
                    <a:pt x="0" y="13963"/>
                    <a:pt x="13977" y="0"/>
                    <a:pt x="30495" y="0"/>
                  </a:cubicBezTo>
                  <a:lnTo>
                    <a:pt x="30495" y="0"/>
                  </a:lnTo>
                  <a:cubicBezTo>
                    <a:pt x="47014" y="0"/>
                    <a:pt x="60991" y="13963"/>
                    <a:pt x="60991" y="30465"/>
                  </a:cubicBezTo>
                  <a:lnTo>
                    <a:pt x="60991" y="1320132"/>
                  </a:lnTo>
                  <a:cubicBezTo>
                    <a:pt x="60991" y="1336634"/>
                    <a:pt x="48284" y="1350597"/>
                    <a:pt x="30495" y="1350597"/>
                  </a:cubicBezTo>
                  <a:close/>
                </a:path>
              </a:pathLst>
            </a:custGeom>
            <a:solidFill>
              <a:schemeClr val="bg1">
                <a:lumMod val="65000"/>
              </a:schemeClr>
            </a:solidFill>
            <a:ln w="12705" cap="flat">
              <a:noFill/>
              <a:prstDash val="solid"/>
              <a:miter/>
            </a:ln>
          </p:spPr>
          <p:txBody>
            <a:bodyPr rtlCol="0" anchor="ctr"/>
            <a:lstStyle/>
            <a:p>
              <a:endParaRPr lang="es-MX" sz="675"/>
            </a:p>
          </p:txBody>
        </p:sp>
        <p:sp>
          <p:nvSpPr>
            <p:cNvPr id="93" name="Forma libre 545">
              <a:extLst>
                <a:ext uri="{FF2B5EF4-FFF2-40B4-BE49-F238E27FC236}">
                  <a16:creationId xmlns:a16="http://schemas.microsoft.com/office/drawing/2014/main" id="{3C1C844C-BC08-A240-974D-353993F379DB}"/>
                </a:ext>
              </a:extLst>
            </p:cNvPr>
            <p:cNvSpPr/>
            <p:nvPr/>
          </p:nvSpPr>
          <p:spPr>
            <a:xfrm>
              <a:off x="3639141" y="2447322"/>
              <a:ext cx="444725" cy="50774"/>
            </a:xfrm>
            <a:custGeom>
              <a:avLst/>
              <a:gdLst>
                <a:gd name="connsiteX0" fmla="*/ 452349 w 444724"/>
                <a:gd name="connsiteY0" fmla="*/ 29195 h 50774"/>
                <a:gd name="connsiteX1" fmla="*/ 452349 w 444724"/>
                <a:gd name="connsiteY1" fmla="*/ 29195 h 50774"/>
                <a:gd name="connsiteX2" fmla="*/ 423124 w 444724"/>
                <a:gd name="connsiteY2" fmla="*/ 58390 h 50774"/>
                <a:gd name="connsiteX3" fmla="*/ 29225 w 444724"/>
                <a:gd name="connsiteY3" fmla="*/ 58390 h 50774"/>
                <a:gd name="connsiteX4" fmla="*/ 0 w 444724"/>
                <a:gd name="connsiteY4" fmla="*/ 29195 h 50774"/>
                <a:gd name="connsiteX5" fmla="*/ 0 w 444724"/>
                <a:gd name="connsiteY5" fmla="*/ 29195 h 50774"/>
                <a:gd name="connsiteX6" fmla="*/ 29225 w 444724"/>
                <a:gd name="connsiteY6" fmla="*/ 0 h 50774"/>
                <a:gd name="connsiteX7" fmla="*/ 423124 w 444724"/>
                <a:gd name="connsiteY7" fmla="*/ 0 h 50774"/>
                <a:gd name="connsiteX8" fmla="*/ 452349 w 444724"/>
                <a:gd name="connsiteY8" fmla="*/ 29195 h 50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724" h="50774">
                  <a:moveTo>
                    <a:pt x="452349" y="29195"/>
                  </a:moveTo>
                  <a:lnTo>
                    <a:pt x="452349" y="29195"/>
                  </a:lnTo>
                  <a:cubicBezTo>
                    <a:pt x="452349" y="45697"/>
                    <a:pt x="439642" y="58390"/>
                    <a:pt x="423124" y="58390"/>
                  </a:cubicBezTo>
                  <a:lnTo>
                    <a:pt x="29225" y="58390"/>
                  </a:lnTo>
                  <a:cubicBezTo>
                    <a:pt x="12706" y="58390"/>
                    <a:pt x="0" y="45697"/>
                    <a:pt x="0" y="29195"/>
                  </a:cubicBezTo>
                  <a:lnTo>
                    <a:pt x="0" y="29195"/>
                  </a:lnTo>
                  <a:cubicBezTo>
                    <a:pt x="0" y="12694"/>
                    <a:pt x="12706" y="0"/>
                    <a:pt x="29225" y="0"/>
                  </a:cubicBezTo>
                  <a:lnTo>
                    <a:pt x="423124" y="0"/>
                  </a:lnTo>
                  <a:cubicBezTo>
                    <a:pt x="438372" y="0"/>
                    <a:pt x="452349" y="12694"/>
                    <a:pt x="452349" y="29195"/>
                  </a:cubicBezTo>
                  <a:close/>
                </a:path>
              </a:pathLst>
            </a:custGeom>
            <a:solidFill>
              <a:schemeClr val="bg1">
                <a:lumMod val="65000"/>
              </a:schemeClr>
            </a:solidFill>
            <a:ln w="12705" cap="flat">
              <a:noFill/>
              <a:prstDash val="solid"/>
              <a:miter/>
            </a:ln>
          </p:spPr>
          <p:txBody>
            <a:bodyPr rtlCol="0" anchor="ctr"/>
            <a:lstStyle/>
            <a:p>
              <a:endParaRPr lang="es-MX" sz="675"/>
            </a:p>
          </p:txBody>
        </p:sp>
      </p:grpSp>
      <p:grpSp>
        <p:nvGrpSpPr>
          <p:cNvPr id="5" name="Grupo 1077">
            <a:extLst>
              <a:ext uri="{FF2B5EF4-FFF2-40B4-BE49-F238E27FC236}">
                <a16:creationId xmlns:a16="http://schemas.microsoft.com/office/drawing/2014/main" id="{8E9F79E7-04E5-F65D-8054-BD989482E3F7}"/>
              </a:ext>
              <a:ext uri="{C183D7F6-B498-43B3-948B-1728B52AA6E4}">
                <adec:decorative xmlns:adec="http://schemas.microsoft.com/office/drawing/2017/decorative" val="1"/>
              </a:ext>
            </a:extLst>
          </p:cNvPr>
          <p:cNvGrpSpPr/>
          <p:nvPr/>
        </p:nvGrpSpPr>
        <p:grpSpPr>
          <a:xfrm>
            <a:off x="4470361" y="1920167"/>
            <a:ext cx="381182" cy="550786"/>
            <a:chOff x="3639141" y="1144961"/>
            <a:chExt cx="936464" cy="1353135"/>
          </a:xfrm>
        </p:grpSpPr>
        <p:sp>
          <p:nvSpPr>
            <p:cNvPr id="6" name="Forma libre 543">
              <a:extLst>
                <a:ext uri="{FF2B5EF4-FFF2-40B4-BE49-F238E27FC236}">
                  <a16:creationId xmlns:a16="http://schemas.microsoft.com/office/drawing/2014/main" id="{4B306B4E-665C-2140-D5B4-799FF1B26417}"/>
                </a:ext>
              </a:extLst>
            </p:cNvPr>
            <p:cNvSpPr/>
            <p:nvPr/>
          </p:nvSpPr>
          <p:spPr>
            <a:xfrm>
              <a:off x="3838632" y="1195735"/>
              <a:ext cx="736973" cy="355420"/>
            </a:xfrm>
            <a:custGeom>
              <a:avLst/>
              <a:gdLst>
                <a:gd name="connsiteX0" fmla="*/ 739514 w 736972"/>
                <a:gd name="connsiteY0" fmla="*/ 0 h 355420"/>
                <a:gd name="connsiteX1" fmla="*/ 0 w 736972"/>
                <a:gd name="connsiteY1" fmla="*/ 0 h 355420"/>
                <a:gd name="connsiteX2" fmla="*/ 0 w 736972"/>
                <a:gd name="connsiteY2" fmla="*/ 360498 h 355420"/>
                <a:gd name="connsiteX3" fmla="*/ 739514 w 736972"/>
                <a:gd name="connsiteY3" fmla="*/ 360498 h 355420"/>
                <a:gd name="connsiteX4" fmla="*/ 567977 w 736972"/>
                <a:gd name="connsiteY4" fmla="*/ 180249 h 355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972" h="355420">
                  <a:moveTo>
                    <a:pt x="739514" y="0"/>
                  </a:moveTo>
                  <a:lnTo>
                    <a:pt x="0" y="0"/>
                  </a:lnTo>
                  <a:lnTo>
                    <a:pt x="0" y="360498"/>
                  </a:lnTo>
                  <a:lnTo>
                    <a:pt x="739514" y="360498"/>
                  </a:lnTo>
                  <a:lnTo>
                    <a:pt x="567977" y="180249"/>
                  </a:lnTo>
                  <a:close/>
                </a:path>
              </a:pathLst>
            </a:custGeom>
            <a:solidFill>
              <a:schemeClr val="accent1">
                <a:lumMod val="25000"/>
                <a:lumOff val="75000"/>
              </a:schemeClr>
            </a:solidFill>
            <a:ln w="12705" cap="flat">
              <a:solidFill>
                <a:schemeClr val="accent1">
                  <a:lumMod val="25000"/>
                  <a:lumOff val="75000"/>
                </a:schemeClr>
              </a:solidFill>
              <a:prstDash val="solid"/>
              <a:miter/>
            </a:ln>
          </p:spPr>
          <p:txBody>
            <a:bodyPr rtlCol="0" anchor="ctr"/>
            <a:lstStyle/>
            <a:p>
              <a:endParaRPr lang="es-MX" sz="675">
                <a:solidFill>
                  <a:srgbClr val="BDDB90"/>
                </a:solidFill>
              </a:endParaRPr>
            </a:p>
          </p:txBody>
        </p:sp>
        <p:sp>
          <p:nvSpPr>
            <p:cNvPr id="7" name="Forma libre 544">
              <a:extLst>
                <a:ext uri="{FF2B5EF4-FFF2-40B4-BE49-F238E27FC236}">
                  <a16:creationId xmlns:a16="http://schemas.microsoft.com/office/drawing/2014/main" id="{AE26443E-D94D-3216-6E98-12E2C8C0BD33}"/>
                </a:ext>
              </a:extLst>
            </p:cNvPr>
            <p:cNvSpPr/>
            <p:nvPr/>
          </p:nvSpPr>
          <p:spPr>
            <a:xfrm>
              <a:off x="3810677" y="1144961"/>
              <a:ext cx="50826" cy="1345519"/>
            </a:xfrm>
            <a:custGeom>
              <a:avLst/>
              <a:gdLst>
                <a:gd name="connsiteX0" fmla="*/ 30495 w 50825"/>
                <a:gd name="connsiteY0" fmla="*/ 1350597 h 1345519"/>
                <a:gd name="connsiteX1" fmla="*/ 30495 w 50825"/>
                <a:gd name="connsiteY1" fmla="*/ 1350597 h 1345519"/>
                <a:gd name="connsiteX2" fmla="*/ 0 w 50825"/>
                <a:gd name="connsiteY2" fmla="*/ 1320132 h 1345519"/>
                <a:gd name="connsiteX3" fmla="*/ 0 w 50825"/>
                <a:gd name="connsiteY3" fmla="*/ 30465 h 1345519"/>
                <a:gd name="connsiteX4" fmla="*/ 30495 w 50825"/>
                <a:gd name="connsiteY4" fmla="*/ 0 h 1345519"/>
                <a:gd name="connsiteX5" fmla="*/ 30495 w 50825"/>
                <a:gd name="connsiteY5" fmla="*/ 0 h 1345519"/>
                <a:gd name="connsiteX6" fmla="*/ 60991 w 50825"/>
                <a:gd name="connsiteY6" fmla="*/ 30465 h 1345519"/>
                <a:gd name="connsiteX7" fmla="*/ 60991 w 50825"/>
                <a:gd name="connsiteY7" fmla="*/ 1320132 h 1345519"/>
                <a:gd name="connsiteX8" fmla="*/ 30495 w 50825"/>
                <a:gd name="connsiteY8" fmla="*/ 1350597 h 134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25" h="1345519">
                  <a:moveTo>
                    <a:pt x="30495" y="1350597"/>
                  </a:moveTo>
                  <a:lnTo>
                    <a:pt x="30495" y="1350597"/>
                  </a:lnTo>
                  <a:cubicBezTo>
                    <a:pt x="13977" y="1350597"/>
                    <a:pt x="0" y="1336634"/>
                    <a:pt x="0" y="1320132"/>
                  </a:cubicBezTo>
                  <a:lnTo>
                    <a:pt x="0" y="30465"/>
                  </a:lnTo>
                  <a:cubicBezTo>
                    <a:pt x="0" y="13963"/>
                    <a:pt x="13977" y="0"/>
                    <a:pt x="30495" y="0"/>
                  </a:cubicBezTo>
                  <a:lnTo>
                    <a:pt x="30495" y="0"/>
                  </a:lnTo>
                  <a:cubicBezTo>
                    <a:pt x="47014" y="0"/>
                    <a:pt x="60991" y="13963"/>
                    <a:pt x="60991" y="30465"/>
                  </a:cubicBezTo>
                  <a:lnTo>
                    <a:pt x="60991" y="1320132"/>
                  </a:lnTo>
                  <a:cubicBezTo>
                    <a:pt x="60991" y="1336634"/>
                    <a:pt x="48284" y="1350597"/>
                    <a:pt x="30495" y="1350597"/>
                  </a:cubicBezTo>
                  <a:close/>
                </a:path>
              </a:pathLst>
            </a:custGeom>
            <a:solidFill>
              <a:schemeClr val="bg1">
                <a:lumMod val="65000"/>
              </a:schemeClr>
            </a:solidFill>
            <a:ln w="12705" cap="flat">
              <a:noFill/>
              <a:prstDash val="solid"/>
              <a:miter/>
            </a:ln>
          </p:spPr>
          <p:txBody>
            <a:bodyPr rtlCol="0" anchor="ctr"/>
            <a:lstStyle/>
            <a:p>
              <a:endParaRPr lang="es-MX" sz="675"/>
            </a:p>
          </p:txBody>
        </p:sp>
        <p:sp>
          <p:nvSpPr>
            <p:cNvPr id="8" name="Forma libre 545">
              <a:extLst>
                <a:ext uri="{FF2B5EF4-FFF2-40B4-BE49-F238E27FC236}">
                  <a16:creationId xmlns:a16="http://schemas.microsoft.com/office/drawing/2014/main" id="{7D5955CA-4501-6F6A-9D5A-5CEDBA36A003}"/>
                </a:ext>
              </a:extLst>
            </p:cNvPr>
            <p:cNvSpPr/>
            <p:nvPr/>
          </p:nvSpPr>
          <p:spPr>
            <a:xfrm>
              <a:off x="3639141" y="2447322"/>
              <a:ext cx="444725" cy="50774"/>
            </a:xfrm>
            <a:custGeom>
              <a:avLst/>
              <a:gdLst>
                <a:gd name="connsiteX0" fmla="*/ 452349 w 444724"/>
                <a:gd name="connsiteY0" fmla="*/ 29195 h 50774"/>
                <a:gd name="connsiteX1" fmla="*/ 452349 w 444724"/>
                <a:gd name="connsiteY1" fmla="*/ 29195 h 50774"/>
                <a:gd name="connsiteX2" fmla="*/ 423124 w 444724"/>
                <a:gd name="connsiteY2" fmla="*/ 58390 h 50774"/>
                <a:gd name="connsiteX3" fmla="*/ 29225 w 444724"/>
                <a:gd name="connsiteY3" fmla="*/ 58390 h 50774"/>
                <a:gd name="connsiteX4" fmla="*/ 0 w 444724"/>
                <a:gd name="connsiteY4" fmla="*/ 29195 h 50774"/>
                <a:gd name="connsiteX5" fmla="*/ 0 w 444724"/>
                <a:gd name="connsiteY5" fmla="*/ 29195 h 50774"/>
                <a:gd name="connsiteX6" fmla="*/ 29225 w 444724"/>
                <a:gd name="connsiteY6" fmla="*/ 0 h 50774"/>
                <a:gd name="connsiteX7" fmla="*/ 423124 w 444724"/>
                <a:gd name="connsiteY7" fmla="*/ 0 h 50774"/>
                <a:gd name="connsiteX8" fmla="*/ 452349 w 444724"/>
                <a:gd name="connsiteY8" fmla="*/ 29195 h 50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724" h="50774">
                  <a:moveTo>
                    <a:pt x="452349" y="29195"/>
                  </a:moveTo>
                  <a:lnTo>
                    <a:pt x="452349" y="29195"/>
                  </a:lnTo>
                  <a:cubicBezTo>
                    <a:pt x="452349" y="45697"/>
                    <a:pt x="439642" y="58390"/>
                    <a:pt x="423124" y="58390"/>
                  </a:cubicBezTo>
                  <a:lnTo>
                    <a:pt x="29225" y="58390"/>
                  </a:lnTo>
                  <a:cubicBezTo>
                    <a:pt x="12706" y="58390"/>
                    <a:pt x="0" y="45697"/>
                    <a:pt x="0" y="29195"/>
                  </a:cubicBezTo>
                  <a:lnTo>
                    <a:pt x="0" y="29195"/>
                  </a:lnTo>
                  <a:cubicBezTo>
                    <a:pt x="0" y="12694"/>
                    <a:pt x="12706" y="0"/>
                    <a:pt x="29225" y="0"/>
                  </a:cubicBezTo>
                  <a:lnTo>
                    <a:pt x="423124" y="0"/>
                  </a:lnTo>
                  <a:cubicBezTo>
                    <a:pt x="438372" y="0"/>
                    <a:pt x="452349" y="12694"/>
                    <a:pt x="452349" y="29195"/>
                  </a:cubicBezTo>
                  <a:close/>
                </a:path>
              </a:pathLst>
            </a:custGeom>
            <a:solidFill>
              <a:schemeClr val="bg1">
                <a:lumMod val="65000"/>
              </a:schemeClr>
            </a:solidFill>
            <a:ln w="12705" cap="flat">
              <a:noFill/>
              <a:prstDash val="solid"/>
              <a:miter/>
            </a:ln>
          </p:spPr>
          <p:txBody>
            <a:bodyPr rtlCol="0" anchor="ctr"/>
            <a:lstStyle/>
            <a:p>
              <a:endParaRPr lang="es-MX" sz="675"/>
            </a:p>
          </p:txBody>
        </p:sp>
      </p:grpSp>
      <p:sp>
        <p:nvSpPr>
          <p:cNvPr id="112" name="Oval 111">
            <a:extLst>
              <a:ext uri="{FF2B5EF4-FFF2-40B4-BE49-F238E27FC236}">
                <a16:creationId xmlns:a16="http://schemas.microsoft.com/office/drawing/2014/main" id="{99421443-21B5-0941-BF40-FA2626958D5B}"/>
              </a:ext>
            </a:extLst>
          </p:cNvPr>
          <p:cNvSpPr/>
          <p:nvPr/>
        </p:nvSpPr>
        <p:spPr>
          <a:xfrm>
            <a:off x="5614284" y="767245"/>
            <a:ext cx="697230" cy="69723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Roboto" panose="02000000000000000000" pitchFamily="2" charset="0"/>
                <a:ea typeface="Roboto" panose="02000000000000000000" pitchFamily="2" charset="0"/>
                <a:cs typeface="Poppins" pitchFamily="2" charset="77"/>
              </a:rPr>
              <a:t>01</a:t>
            </a:r>
            <a:endParaRPr lang="en-SV" sz="675"/>
          </a:p>
        </p:txBody>
      </p:sp>
      <p:sp>
        <p:nvSpPr>
          <p:cNvPr id="119" name="TextBox 118">
            <a:extLst>
              <a:ext uri="{FF2B5EF4-FFF2-40B4-BE49-F238E27FC236}">
                <a16:creationId xmlns:a16="http://schemas.microsoft.com/office/drawing/2014/main" id="{3414A65D-8020-324D-BBA9-846A72E22C15}"/>
              </a:ext>
            </a:extLst>
          </p:cNvPr>
          <p:cNvSpPr txBox="1"/>
          <p:nvPr/>
        </p:nvSpPr>
        <p:spPr>
          <a:xfrm>
            <a:off x="6360409" y="1025677"/>
            <a:ext cx="1663277" cy="276999"/>
          </a:xfrm>
          <a:prstGeom prst="rect">
            <a:avLst/>
          </a:prstGeom>
          <a:noFill/>
        </p:spPr>
        <p:txBody>
          <a:bodyPr wrap="square" rtlCol="0">
            <a:spAutoFit/>
          </a:bodyPr>
          <a:lstStyle/>
          <a:p>
            <a:r>
              <a:rPr lang="en-US" sz="1200" dirty="0">
                <a:latin typeface="+mj-lt"/>
                <a:ea typeface="Lato Light" panose="020F0502020204030203" pitchFamily="34" charset="0"/>
                <a:cs typeface="Lato Light" panose="020F0502020204030203" pitchFamily="34" charset="0"/>
              </a:rPr>
              <a:t>Evergreen, CO</a:t>
            </a:r>
          </a:p>
        </p:txBody>
      </p:sp>
      <p:sp>
        <p:nvSpPr>
          <p:cNvPr id="2" name="Oval 1">
            <a:extLst>
              <a:ext uri="{FF2B5EF4-FFF2-40B4-BE49-F238E27FC236}">
                <a16:creationId xmlns:a16="http://schemas.microsoft.com/office/drawing/2014/main" id="{5936737E-7821-354A-8C63-34454B0E1A94}"/>
              </a:ext>
            </a:extLst>
          </p:cNvPr>
          <p:cNvSpPr/>
          <p:nvPr/>
        </p:nvSpPr>
        <p:spPr>
          <a:xfrm>
            <a:off x="5614284" y="1596458"/>
            <a:ext cx="697230" cy="6972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Roboto" panose="02000000000000000000" pitchFamily="2" charset="0"/>
                <a:ea typeface="Roboto" panose="02000000000000000000" pitchFamily="2" charset="0"/>
                <a:cs typeface="Poppins" pitchFamily="2" charset="77"/>
              </a:rPr>
              <a:t>02</a:t>
            </a:r>
            <a:endParaRPr lang="en-SV" sz="675"/>
          </a:p>
        </p:txBody>
      </p:sp>
      <p:sp>
        <p:nvSpPr>
          <p:cNvPr id="109" name="TextBox 108">
            <a:extLst>
              <a:ext uri="{FF2B5EF4-FFF2-40B4-BE49-F238E27FC236}">
                <a16:creationId xmlns:a16="http://schemas.microsoft.com/office/drawing/2014/main" id="{268242BA-1115-AC49-A210-6DE863F2C92F}"/>
              </a:ext>
            </a:extLst>
          </p:cNvPr>
          <p:cNvSpPr txBox="1"/>
          <p:nvPr/>
        </p:nvSpPr>
        <p:spPr>
          <a:xfrm>
            <a:off x="6311514" y="1806573"/>
            <a:ext cx="1663277" cy="276999"/>
          </a:xfrm>
          <a:prstGeom prst="rect">
            <a:avLst/>
          </a:prstGeom>
          <a:noFill/>
        </p:spPr>
        <p:txBody>
          <a:bodyPr wrap="square" rtlCol="0">
            <a:spAutoFit/>
          </a:bodyPr>
          <a:lstStyle/>
          <a:p>
            <a:r>
              <a:rPr lang="en-US" sz="1200" dirty="0">
                <a:latin typeface="+mj-lt"/>
                <a:ea typeface="Lato Light" panose="020F0502020204030203" pitchFamily="34" charset="0"/>
                <a:cs typeface="Lato Light" panose="020F0502020204030203" pitchFamily="34" charset="0"/>
              </a:rPr>
              <a:t>Los Angeles, CA</a:t>
            </a:r>
          </a:p>
        </p:txBody>
      </p:sp>
      <p:sp>
        <p:nvSpPr>
          <p:cNvPr id="111" name="Oval 110">
            <a:extLst>
              <a:ext uri="{FF2B5EF4-FFF2-40B4-BE49-F238E27FC236}">
                <a16:creationId xmlns:a16="http://schemas.microsoft.com/office/drawing/2014/main" id="{61FB2171-BD71-BA42-A867-9E5A9C9940AF}"/>
              </a:ext>
            </a:extLst>
          </p:cNvPr>
          <p:cNvSpPr/>
          <p:nvPr/>
        </p:nvSpPr>
        <p:spPr>
          <a:xfrm>
            <a:off x="5663179" y="2488625"/>
            <a:ext cx="697230" cy="69723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Roboto" panose="02000000000000000000" pitchFamily="2" charset="0"/>
                <a:ea typeface="Roboto" panose="02000000000000000000" pitchFamily="2" charset="0"/>
                <a:cs typeface="Poppins" pitchFamily="2" charset="77"/>
              </a:rPr>
              <a:t>03</a:t>
            </a:r>
            <a:endParaRPr lang="en-SV" sz="1200"/>
          </a:p>
        </p:txBody>
      </p:sp>
      <p:sp>
        <p:nvSpPr>
          <p:cNvPr id="113" name="TextBox 112">
            <a:extLst>
              <a:ext uri="{FF2B5EF4-FFF2-40B4-BE49-F238E27FC236}">
                <a16:creationId xmlns:a16="http://schemas.microsoft.com/office/drawing/2014/main" id="{6A4FBFAC-90FC-064D-9018-1338044D99AD}"/>
              </a:ext>
            </a:extLst>
          </p:cNvPr>
          <p:cNvSpPr txBox="1"/>
          <p:nvPr/>
        </p:nvSpPr>
        <p:spPr>
          <a:xfrm>
            <a:off x="6360408" y="2706033"/>
            <a:ext cx="1663277" cy="276999"/>
          </a:xfrm>
          <a:prstGeom prst="rect">
            <a:avLst/>
          </a:prstGeom>
          <a:noFill/>
        </p:spPr>
        <p:txBody>
          <a:bodyPr wrap="square" rtlCol="0">
            <a:spAutoFit/>
          </a:bodyPr>
          <a:lstStyle/>
          <a:p>
            <a:r>
              <a:rPr lang="en-US" sz="1200" dirty="0">
                <a:latin typeface="+mj-lt"/>
                <a:ea typeface="Lato Light" panose="020F0502020204030203" pitchFamily="34" charset="0"/>
                <a:cs typeface="Lato Light" panose="020F0502020204030203" pitchFamily="34" charset="0"/>
              </a:rPr>
              <a:t>New Haven, CT</a:t>
            </a:r>
          </a:p>
        </p:txBody>
      </p:sp>
      <p:sp>
        <p:nvSpPr>
          <p:cNvPr id="12" name="Oval 11">
            <a:extLst>
              <a:ext uri="{FF2B5EF4-FFF2-40B4-BE49-F238E27FC236}">
                <a16:creationId xmlns:a16="http://schemas.microsoft.com/office/drawing/2014/main" id="{4E0887A2-1577-84ED-69C6-86F8CCEBCAD4}"/>
              </a:ext>
            </a:extLst>
          </p:cNvPr>
          <p:cNvSpPr/>
          <p:nvPr/>
        </p:nvSpPr>
        <p:spPr>
          <a:xfrm>
            <a:off x="5663179" y="3412074"/>
            <a:ext cx="697230" cy="697230"/>
          </a:xfrm>
          <a:prstGeom prst="ellipse">
            <a:avLst/>
          </a:prstGeom>
          <a:solidFill>
            <a:srgbClr val="BEDB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Roboto" panose="02000000000000000000" pitchFamily="2" charset="0"/>
                <a:ea typeface="Roboto" panose="02000000000000000000" pitchFamily="2" charset="0"/>
                <a:cs typeface="Poppins" pitchFamily="2" charset="77"/>
              </a:rPr>
              <a:t>04</a:t>
            </a:r>
            <a:endParaRPr lang="en-SV" sz="1200">
              <a:solidFill>
                <a:schemeClr val="tx1"/>
              </a:solidFill>
            </a:endParaRPr>
          </a:p>
        </p:txBody>
      </p:sp>
      <p:sp>
        <p:nvSpPr>
          <p:cNvPr id="116" name="TextBox 115">
            <a:extLst>
              <a:ext uri="{FF2B5EF4-FFF2-40B4-BE49-F238E27FC236}">
                <a16:creationId xmlns:a16="http://schemas.microsoft.com/office/drawing/2014/main" id="{626FF892-4308-8F44-A235-1FE679060E32}"/>
              </a:ext>
            </a:extLst>
          </p:cNvPr>
          <p:cNvSpPr txBox="1"/>
          <p:nvPr/>
        </p:nvSpPr>
        <p:spPr>
          <a:xfrm>
            <a:off x="6360408" y="3605493"/>
            <a:ext cx="1815294" cy="276999"/>
          </a:xfrm>
          <a:prstGeom prst="rect">
            <a:avLst/>
          </a:prstGeom>
          <a:noFill/>
        </p:spPr>
        <p:txBody>
          <a:bodyPr wrap="square" rtlCol="0">
            <a:spAutoFit/>
          </a:bodyPr>
          <a:lstStyle/>
          <a:p>
            <a:r>
              <a:rPr lang="en-US" sz="1200" dirty="0">
                <a:latin typeface="+mj-lt"/>
                <a:ea typeface="Lato Light" panose="020F0502020204030203" pitchFamily="34" charset="0"/>
                <a:cs typeface="Lato Light" panose="020F0502020204030203" pitchFamily="34" charset="0"/>
              </a:rPr>
              <a:t>Baltimore, MD </a:t>
            </a:r>
          </a:p>
        </p:txBody>
      </p:sp>
      <p:sp>
        <p:nvSpPr>
          <p:cNvPr id="13" name="Oval 12">
            <a:extLst>
              <a:ext uri="{FF2B5EF4-FFF2-40B4-BE49-F238E27FC236}">
                <a16:creationId xmlns:a16="http://schemas.microsoft.com/office/drawing/2014/main" id="{CFE46A84-E65A-354F-6274-F7D9902CBDC9}"/>
              </a:ext>
            </a:extLst>
          </p:cNvPr>
          <p:cNvSpPr/>
          <p:nvPr/>
        </p:nvSpPr>
        <p:spPr>
          <a:xfrm>
            <a:off x="5663179" y="4336284"/>
            <a:ext cx="697230" cy="697230"/>
          </a:xfrm>
          <a:prstGeom prst="ellipse">
            <a:avLst/>
          </a:prstGeom>
          <a:solidFill>
            <a:schemeClr val="accent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Roboto" panose="02000000000000000000" pitchFamily="2" charset="0"/>
                <a:ea typeface="Roboto" panose="02000000000000000000" pitchFamily="2" charset="0"/>
                <a:cs typeface="Poppins" pitchFamily="2" charset="77"/>
              </a:rPr>
              <a:t>05</a:t>
            </a:r>
            <a:endParaRPr lang="en-SV" sz="1200">
              <a:solidFill>
                <a:schemeClr val="tx1"/>
              </a:solidFill>
            </a:endParaRPr>
          </a:p>
        </p:txBody>
      </p:sp>
      <p:sp>
        <p:nvSpPr>
          <p:cNvPr id="14" name="TextBox 13">
            <a:extLst>
              <a:ext uri="{FF2B5EF4-FFF2-40B4-BE49-F238E27FC236}">
                <a16:creationId xmlns:a16="http://schemas.microsoft.com/office/drawing/2014/main" id="{31A6C0B0-91C7-C2EA-2407-E94E816E272C}"/>
              </a:ext>
            </a:extLst>
          </p:cNvPr>
          <p:cNvSpPr txBox="1"/>
          <p:nvPr/>
        </p:nvSpPr>
        <p:spPr>
          <a:xfrm>
            <a:off x="6388848" y="4504953"/>
            <a:ext cx="1815294" cy="276999"/>
          </a:xfrm>
          <a:prstGeom prst="rect">
            <a:avLst/>
          </a:prstGeom>
          <a:noFill/>
        </p:spPr>
        <p:txBody>
          <a:bodyPr wrap="square" rtlCol="0">
            <a:spAutoFit/>
          </a:bodyPr>
          <a:lstStyle/>
          <a:p>
            <a:r>
              <a:rPr lang="en-US" sz="1200" dirty="0">
                <a:latin typeface="+mj-lt"/>
                <a:ea typeface="Lato Light" panose="020F0502020204030203" pitchFamily="34" charset="0"/>
                <a:cs typeface="Lato Light" panose="020F0502020204030203" pitchFamily="34" charset="0"/>
              </a:rPr>
              <a:t>Washington, DC</a:t>
            </a:r>
          </a:p>
        </p:txBody>
      </p:sp>
    </p:spTree>
    <p:extLst>
      <p:ext uri="{BB962C8B-B14F-4D97-AF65-F5344CB8AC3E}">
        <p14:creationId xmlns:p14="http://schemas.microsoft.com/office/powerpoint/2010/main" val="442004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4454F26-8EB0-08F9-08A0-D3D0932DD396}"/>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4BE9BC-BD46-3144-9FC5-F460282010B5}"/>
              </a:ext>
            </a:extLst>
          </p:cNvPr>
          <p:cNvSpPr>
            <a:spLocks noGrp="1"/>
          </p:cNvSpPr>
          <p:nvPr>
            <p:ph type="title"/>
          </p:nvPr>
        </p:nvSpPr>
        <p:spPr>
          <a:xfrm>
            <a:off x="435894" y="526617"/>
            <a:ext cx="8272212" cy="760350"/>
          </a:xfrm>
        </p:spPr>
        <p:txBody>
          <a:bodyPr vert="horz" lIns="91440" tIns="45720" rIns="91440" bIns="45720" rtlCol="0" anchor="b">
            <a:normAutofit/>
          </a:bodyPr>
          <a:lstStyle/>
          <a:p>
            <a:pPr defTabSz="457200"/>
            <a:r>
              <a:rPr lang="en-US" sz="2800" dirty="0">
                <a:solidFill>
                  <a:schemeClr val="tx1"/>
                </a:solidFill>
              </a:rPr>
              <a:t>Session Objectives</a:t>
            </a:r>
          </a:p>
        </p:txBody>
      </p:sp>
      <p:graphicFrame>
        <p:nvGraphicFramePr>
          <p:cNvPr id="7" name="Content Placeholder 2" descr="session objectives">
            <a:extLst>
              <a:ext uri="{FF2B5EF4-FFF2-40B4-BE49-F238E27FC236}">
                <a16:creationId xmlns:a16="http://schemas.microsoft.com/office/drawing/2014/main" id="{865C876F-3945-888B-4967-812EB70AD889}"/>
              </a:ext>
            </a:extLst>
          </p:cNvPr>
          <p:cNvGraphicFramePr>
            <a:graphicFrameLocks noGrp="1"/>
          </p:cNvGraphicFramePr>
          <p:nvPr>
            <p:ph idx="1"/>
            <p:extLst>
              <p:ext uri="{D42A27DB-BD31-4B8C-83A1-F6EECF244321}">
                <p14:modId xmlns:p14="http://schemas.microsoft.com/office/powerpoint/2010/main" val="2733053031"/>
              </p:ext>
            </p:extLst>
          </p:nvPr>
        </p:nvGraphicFramePr>
        <p:xfrm>
          <a:off x="435768" y="1635918"/>
          <a:ext cx="8272463" cy="27586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6281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35B6AB-297F-5A00-4D05-F1D7ED22C0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DA00AE-BA94-B91D-DBC5-76D70B040E3B}"/>
              </a:ext>
            </a:extLst>
          </p:cNvPr>
          <p:cNvSpPr>
            <a:spLocks noGrp="1"/>
          </p:cNvSpPr>
          <p:nvPr>
            <p:ph type="title"/>
          </p:nvPr>
        </p:nvSpPr>
        <p:spPr>
          <a:xfrm>
            <a:off x="435894" y="526617"/>
            <a:ext cx="8272212" cy="760350"/>
          </a:xfrm>
        </p:spPr>
        <p:txBody>
          <a:bodyPr vert="horz" lIns="91440" tIns="45720" rIns="91440" bIns="45720" rtlCol="0" anchor="b">
            <a:normAutofit/>
          </a:bodyPr>
          <a:lstStyle/>
          <a:p>
            <a:pPr defTabSz="457200"/>
            <a:r>
              <a:rPr lang="en-US" sz="2800" dirty="0">
                <a:solidFill>
                  <a:schemeClr val="tx1"/>
                </a:solidFill>
              </a:rPr>
              <a:t>Poll Questions</a:t>
            </a:r>
          </a:p>
        </p:txBody>
      </p:sp>
      <p:sp>
        <p:nvSpPr>
          <p:cNvPr id="6" name="Content Placeholder 5">
            <a:extLst>
              <a:ext uri="{FF2B5EF4-FFF2-40B4-BE49-F238E27FC236}">
                <a16:creationId xmlns:a16="http://schemas.microsoft.com/office/drawing/2014/main" id="{05329F2C-704D-B640-B569-BFC7D54D7470}"/>
              </a:ext>
            </a:extLst>
          </p:cNvPr>
          <p:cNvSpPr>
            <a:spLocks noGrp="1"/>
          </p:cNvSpPr>
          <p:nvPr>
            <p:ph idx="1"/>
          </p:nvPr>
        </p:nvSpPr>
        <p:spPr>
          <a:xfrm>
            <a:off x="330214" y="1434353"/>
            <a:ext cx="8478886" cy="3156697"/>
          </a:xfrm>
        </p:spPr>
        <p:txBody>
          <a:bodyPr>
            <a:normAutofit/>
          </a:bodyPr>
          <a:lstStyle/>
          <a:p>
            <a:r>
              <a:rPr lang="en-US" sz="2000" dirty="0"/>
              <a:t>How many of you have heard of the concept of food system resilience? (Yes/No) </a:t>
            </a:r>
          </a:p>
        </p:txBody>
      </p:sp>
      <p:sp>
        <p:nvSpPr>
          <p:cNvPr id="5" name="Slide Number Placeholder 4">
            <a:extLst>
              <a:ext uri="{FF2B5EF4-FFF2-40B4-BE49-F238E27FC236}">
                <a16:creationId xmlns:a16="http://schemas.microsoft.com/office/drawing/2014/main" id="{5B95D0CB-D245-0490-600D-77FD2F39560E}"/>
              </a:ext>
            </a:extLst>
          </p:cNvPr>
          <p:cNvSpPr>
            <a:spLocks noGrp="1"/>
          </p:cNvSpPr>
          <p:nvPr>
            <p:ph type="sldNum" sz="quarter" idx="13"/>
          </p:nvPr>
        </p:nvSpPr>
        <p:spPr>
          <a:xfrm>
            <a:off x="7918725" y="4467102"/>
            <a:ext cx="789381" cy="273844"/>
          </a:xfrm>
        </p:spPr>
        <p:txBody>
          <a:bodyPr vert="horz" lIns="91440" tIns="45720" rIns="91440" bIns="45720" rtlCol="0" anchor="ctr">
            <a:normAutofit/>
          </a:bodyPr>
          <a:lstStyle/>
          <a:p>
            <a:pPr>
              <a:spcAft>
                <a:spcPts val="600"/>
              </a:spcAft>
            </a:pPr>
            <a:fld id="{8ABDC324-684B-9C44-A484-D2B69E2467CF}" type="slidenum">
              <a:rPr lang="en-US" sz="900" kern="1200" dirty="0">
                <a:solidFill>
                  <a:schemeClr val="accent2"/>
                </a:solidFill>
                <a:latin typeface="+mn-lt"/>
                <a:ea typeface="+mn-ea"/>
                <a:cs typeface="+mn-cs"/>
              </a:rPr>
              <a:pPr>
                <a:spcAft>
                  <a:spcPts val="600"/>
                </a:spcAft>
              </a:pPr>
              <a:t>9</a:t>
            </a:fld>
            <a:endParaRPr lang="en-US" sz="900" kern="1200" dirty="0">
              <a:solidFill>
                <a:schemeClr val="accent2"/>
              </a:solidFill>
              <a:latin typeface="+mn-lt"/>
              <a:ea typeface="+mn-ea"/>
              <a:cs typeface="+mn-cs"/>
            </a:endParaRPr>
          </a:p>
        </p:txBody>
      </p:sp>
      <p:sp>
        <p:nvSpPr>
          <p:cNvPr id="4" name="Rectangle 3">
            <a:extLst>
              <a:ext uri="{FF2B5EF4-FFF2-40B4-BE49-F238E27FC236}">
                <a16:creationId xmlns:a16="http://schemas.microsoft.com/office/drawing/2014/main" id="{6692950D-0CDA-A4EB-3A55-F2D13517844E}"/>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0019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B4D058-2FA7-764E-E7B7-769B5052012B}"/>
            </a:ext>
          </a:extLst>
        </p:cNvPr>
        <p:cNvGrpSpPr/>
        <p:nvPr/>
      </p:nvGrpSpPr>
      <p:grpSpPr>
        <a:xfrm>
          <a:off x="0" y="0"/>
          <a:ext cx="0" cy="0"/>
          <a:chOff x="0" y="0"/>
          <a:chExt cx="0" cy="0"/>
        </a:xfrm>
      </p:grpSpPr>
      <p:sp>
        <p:nvSpPr>
          <p:cNvPr id="64" name="Rectangle 63">
            <a:extLst>
              <a:ext uri="{FF2B5EF4-FFF2-40B4-BE49-F238E27FC236}">
                <a16:creationId xmlns:a16="http://schemas.microsoft.com/office/drawing/2014/main" id="{E9AA9F65-94B8-41A5-A7FF-23D2CFB11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342900"/>
            <a:ext cx="2777490" cy="7124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5" name="Rectangle 64">
            <a:extLst>
              <a:ext uri="{FF2B5EF4-FFF2-40B4-BE49-F238E27FC236}">
                <a16:creationId xmlns:a16="http://schemas.microsoft.com/office/drawing/2014/main" id="{7E8B0F8E-3F6C-4541-B9C1-774D80A08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340232"/>
            <a:ext cx="2777490" cy="73915"/>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6" name="Rectangle 65">
            <a:extLst>
              <a:ext uri="{FF2B5EF4-FFF2-40B4-BE49-F238E27FC236}">
                <a16:creationId xmlns:a16="http://schemas.microsoft.com/office/drawing/2014/main" id="{7A45F5BC-32D1-41CD-B270-C46F18CA1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342900"/>
            <a:ext cx="2777490" cy="685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7" name="Rectangle 66">
            <a:extLst>
              <a:ext uri="{FF2B5EF4-FFF2-40B4-BE49-F238E27FC236}">
                <a16:creationId xmlns:a16="http://schemas.microsoft.com/office/drawing/2014/main" id="{CE57EE13-72B0-4FFA-ACE1-EBDE89340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2314323"/>
            <a:ext cx="8447150" cy="2478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8" name="Rectangle 67">
            <a:extLst>
              <a:ext uri="{FF2B5EF4-FFF2-40B4-BE49-F238E27FC236}">
                <a16:creationId xmlns:a16="http://schemas.microsoft.com/office/drawing/2014/main" id="{328C565D-A991-4381-AC37-76A58A4A1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63149-2E63-12A6-B976-A1235F42164B}"/>
              </a:ext>
            </a:extLst>
          </p:cNvPr>
          <p:cNvSpPr>
            <a:spLocks noGrp="1"/>
          </p:cNvSpPr>
          <p:nvPr>
            <p:ph type="title"/>
          </p:nvPr>
        </p:nvSpPr>
        <p:spPr>
          <a:xfrm>
            <a:off x="3337470" y="1130560"/>
            <a:ext cx="5471630" cy="2777490"/>
          </a:xfrm>
        </p:spPr>
        <p:txBody>
          <a:bodyPr vert="horz" lIns="91440" tIns="45720" rIns="91440" bIns="45720" rtlCol="0" anchor="ctr">
            <a:normAutofit/>
          </a:bodyPr>
          <a:lstStyle/>
          <a:p>
            <a:pPr algn="l" defTabSz="457200"/>
            <a:r>
              <a:rPr lang="en-US" sz="3600" dirty="0">
                <a:solidFill>
                  <a:schemeClr val="accent1"/>
                </a:solidFill>
              </a:rPr>
              <a:t>Understanding Food System Resilience</a:t>
            </a:r>
          </a:p>
        </p:txBody>
      </p:sp>
      <p:sp>
        <p:nvSpPr>
          <p:cNvPr id="69" name="Rectangle 68">
            <a:extLst>
              <a:ext uri="{FF2B5EF4-FFF2-40B4-BE49-F238E27FC236}">
                <a16:creationId xmlns:a16="http://schemas.microsoft.com/office/drawing/2014/main" id="{B7180431-F4DE-415D-BCBB-9316423C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340231"/>
            <a:ext cx="8474200" cy="38453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0" name="Rectangle 69">
            <a:extLst>
              <a:ext uri="{FF2B5EF4-FFF2-40B4-BE49-F238E27FC236}">
                <a16:creationId xmlns:a16="http://schemas.microsoft.com/office/drawing/2014/main" id="{EEABD997-5EF9-4E9B-AFBB-F6DFAAF3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1656798" y="2497283"/>
            <a:ext cx="2777490" cy="4404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 name="Rectangle 70">
            <a:extLst>
              <a:ext uri="{FF2B5EF4-FFF2-40B4-BE49-F238E27FC236}">
                <a16:creationId xmlns:a16="http://schemas.microsoft.com/office/drawing/2014/main" id="{E9AB5EE6-A047-4B18-B998-D46DF3C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408514"/>
            <a:ext cx="8474200" cy="38453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E334318B-9EF1-A4CB-2071-CC31FD444D04}"/>
              </a:ext>
            </a:extLst>
          </p:cNvPr>
          <p:cNvSpPr>
            <a:spLocks noGrp="1"/>
          </p:cNvSpPr>
          <p:nvPr>
            <p:ph type="sldNum" sz="quarter" idx="13"/>
          </p:nvPr>
        </p:nvSpPr>
        <p:spPr>
          <a:xfrm>
            <a:off x="7918725" y="4465480"/>
            <a:ext cx="762330" cy="273844"/>
          </a:xfrm>
        </p:spPr>
        <p:txBody>
          <a:bodyPr vert="horz" lIns="91440" tIns="45720" rIns="91440" bIns="45720" rtlCol="0" anchor="ctr">
            <a:normAutofit/>
          </a:bodyPr>
          <a:lstStyle/>
          <a:p>
            <a:pPr>
              <a:spcAft>
                <a:spcPts val="600"/>
              </a:spcAft>
            </a:pPr>
            <a:fld id="{8ABDC324-684B-9C44-A484-D2B69E2467CF}" type="slidenum">
              <a:rPr lang="en-US" sz="900">
                <a:solidFill>
                  <a:schemeClr val="accent4">
                    <a:lumMod val="60000"/>
                    <a:lumOff val="40000"/>
                  </a:schemeClr>
                </a:solidFill>
              </a:rPr>
              <a:pPr>
                <a:spcAft>
                  <a:spcPts val="600"/>
                </a:spcAft>
              </a:pPr>
              <a:t>10</a:t>
            </a:fld>
            <a:endParaRPr lang="en-US" sz="900">
              <a:solidFill>
                <a:schemeClr val="accent4">
                  <a:lumMod val="60000"/>
                  <a:lumOff val="40000"/>
                </a:schemeClr>
              </a:solidFill>
            </a:endParaRPr>
          </a:p>
        </p:txBody>
      </p:sp>
    </p:spTree>
    <p:extLst>
      <p:ext uri="{BB962C8B-B14F-4D97-AF65-F5344CB8AC3E}">
        <p14:creationId xmlns:p14="http://schemas.microsoft.com/office/powerpoint/2010/main" val="1974914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36C60-31A8-C94C-8A11-A29A51CAAA40}"/>
              </a:ext>
            </a:extLst>
          </p:cNvPr>
          <p:cNvSpPr>
            <a:spLocks noGrp="1"/>
          </p:cNvSpPr>
          <p:nvPr>
            <p:ph type="title"/>
          </p:nvPr>
        </p:nvSpPr>
        <p:spPr>
          <a:xfrm>
            <a:off x="361186" y="465265"/>
            <a:ext cx="8646288" cy="777602"/>
          </a:xfrm>
        </p:spPr>
        <p:txBody>
          <a:bodyPr/>
          <a:lstStyle/>
          <a:p>
            <a:r>
              <a:rPr lang="en-US" dirty="0">
                <a:solidFill>
                  <a:schemeClr val="accent1"/>
                </a:solidFill>
              </a:rPr>
              <a:t>Food system resilience</a:t>
            </a:r>
          </a:p>
        </p:txBody>
      </p:sp>
      <p:sp>
        <p:nvSpPr>
          <p:cNvPr id="7" name="Content Placeholder 2">
            <a:extLst>
              <a:ext uri="{FF2B5EF4-FFF2-40B4-BE49-F238E27FC236}">
                <a16:creationId xmlns:a16="http://schemas.microsoft.com/office/drawing/2014/main" id="{49D03BC0-7B51-5A45-BCDB-7E3872608691}"/>
              </a:ext>
            </a:extLst>
          </p:cNvPr>
          <p:cNvSpPr txBox="1">
            <a:spLocks noGrp="1"/>
          </p:cNvSpPr>
          <p:nvPr>
            <p:ph idx="12"/>
          </p:nvPr>
        </p:nvSpPr>
        <p:spPr>
          <a:xfrm>
            <a:off x="361186" y="1267058"/>
            <a:ext cx="8311759" cy="1416765"/>
          </a:xfrm>
          <a:prstGeom prst="rect">
            <a:avLst/>
          </a:prstGeom>
          <a:ln>
            <a:noFill/>
          </a:ln>
        </p:spPr>
        <p:txBody>
          <a:bodyPr anchor="t"/>
          <a:lstStyle>
            <a:lvl1pPr marL="292608" indent="-292608" algn="l" defTabSz="457200" rtl="0" eaLnBrk="1" latinLnBrk="0" hangingPunct="1">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6928" indent="-284163" algn="l" defTabSz="457200" rtl="0" eaLnBrk="1" latinLnBrk="0" hangingPunct="1">
              <a:spcBef>
                <a:spcPts val="0"/>
              </a:spcBef>
              <a:buClr>
                <a:srgbClr val="F98419"/>
              </a:buClr>
              <a:buSzPct val="80000"/>
              <a:buFont typeface="Arial" panose="020B0604020202020204" pitchFamily="34" charset="0"/>
              <a:buChar char="►"/>
              <a:defRPr sz="1600" kern="1200">
                <a:solidFill>
                  <a:schemeClr val="tx1"/>
                </a:solidFill>
                <a:latin typeface="+mn-lt"/>
                <a:ea typeface="+mn-ea"/>
                <a:cs typeface="+mn-cs"/>
              </a:defRPr>
            </a:lvl2pPr>
            <a:lvl3pPr marL="803275" indent="-231775" algn="l" defTabSz="457200" rtl="0" eaLnBrk="1" latinLnBrk="0" hangingPunct="1">
              <a:spcBef>
                <a:spcPts val="0"/>
              </a:spcBef>
              <a:buClr>
                <a:srgbClr val="F98419"/>
              </a:buClr>
              <a:buFont typeface="Arial" panose="020B0604020202020204" pitchFamily="34" charset="0"/>
              <a:buChar char="●"/>
              <a:tabLst/>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i="1" dirty="0"/>
              <a:t>“…capacity over time of a </a:t>
            </a:r>
            <a:r>
              <a:rPr lang="en-US" sz="2400" b="1" i="1" dirty="0"/>
              <a:t>food system </a:t>
            </a:r>
            <a:r>
              <a:rPr lang="en-US" sz="2400" i="1" dirty="0"/>
              <a:t>and its units at multiple levels, to </a:t>
            </a:r>
            <a:r>
              <a:rPr lang="en-US" sz="2400" b="1" i="1" dirty="0"/>
              <a:t>provide sufficient, appropriate and accessible food to all</a:t>
            </a:r>
            <a:r>
              <a:rPr lang="en-US" sz="2400" i="1" dirty="0"/>
              <a:t>, in the face of </a:t>
            </a:r>
            <a:r>
              <a:rPr lang="en-US" sz="2400" b="1" i="1" dirty="0"/>
              <a:t>various and even unforeseen disturbances</a:t>
            </a:r>
            <a:r>
              <a:rPr lang="en-US" sz="2400" i="1" dirty="0"/>
              <a:t>.” </a:t>
            </a:r>
            <a:endParaRPr lang="en-US" sz="2000" i="1" dirty="0"/>
          </a:p>
        </p:txBody>
      </p:sp>
      <p:sp>
        <p:nvSpPr>
          <p:cNvPr id="5" name="Content Placeholder 4">
            <a:extLst>
              <a:ext uri="{FF2B5EF4-FFF2-40B4-BE49-F238E27FC236}">
                <a16:creationId xmlns:a16="http://schemas.microsoft.com/office/drawing/2014/main" id="{4D208459-365D-3E4D-B044-FE4FDF65C552}"/>
              </a:ext>
            </a:extLst>
          </p:cNvPr>
          <p:cNvSpPr>
            <a:spLocks noGrp="1"/>
          </p:cNvSpPr>
          <p:nvPr>
            <p:ph idx="13"/>
          </p:nvPr>
        </p:nvSpPr>
        <p:spPr>
          <a:xfrm>
            <a:off x="451521" y="2972646"/>
            <a:ext cx="8131087" cy="520334"/>
          </a:xfrm>
        </p:spPr>
        <p:txBody>
          <a:bodyPr>
            <a:normAutofit/>
          </a:bodyPr>
          <a:lstStyle/>
          <a:p>
            <a:pPr marL="0" indent="0">
              <a:buNone/>
            </a:pPr>
            <a:r>
              <a:rPr lang="en-US" sz="1000" b="1" dirty="0">
                <a:effectLst/>
                <a:latin typeface="+mn-lt"/>
                <a:ea typeface="Yu Mincho" panose="02020400000000000000" pitchFamily="18" charset="-128"/>
              </a:rPr>
              <a:t>Source: </a:t>
            </a:r>
            <a:r>
              <a:rPr lang="en-US" sz="1000" dirty="0" err="1">
                <a:effectLst/>
                <a:latin typeface="+mn-lt"/>
                <a:ea typeface="Yu Mincho" panose="02020400000000000000" pitchFamily="18" charset="-128"/>
              </a:rPr>
              <a:t>Tendall</a:t>
            </a:r>
            <a:r>
              <a:rPr lang="en-US" sz="1000" dirty="0">
                <a:effectLst/>
                <a:latin typeface="+mn-lt"/>
                <a:ea typeface="Yu Mincho" panose="02020400000000000000" pitchFamily="18" charset="-128"/>
              </a:rPr>
              <a:t>, D.M., </a:t>
            </a:r>
            <a:r>
              <a:rPr lang="en-US" sz="1000" dirty="0" err="1">
                <a:effectLst/>
                <a:latin typeface="+mn-lt"/>
                <a:ea typeface="Yu Mincho" panose="02020400000000000000" pitchFamily="18" charset="-128"/>
              </a:rPr>
              <a:t>Joerin</a:t>
            </a:r>
            <a:r>
              <a:rPr lang="en-US" sz="1000" dirty="0">
                <a:effectLst/>
                <a:latin typeface="+mn-lt"/>
                <a:ea typeface="Yu Mincho" panose="02020400000000000000" pitchFamily="18" charset="-128"/>
              </a:rPr>
              <a:t>, J., </a:t>
            </a:r>
            <a:r>
              <a:rPr lang="en-US" sz="1000" dirty="0" err="1">
                <a:effectLst/>
                <a:latin typeface="+mn-lt"/>
                <a:ea typeface="Yu Mincho" panose="02020400000000000000" pitchFamily="18" charset="-128"/>
              </a:rPr>
              <a:t>Kopainsky</a:t>
            </a:r>
            <a:r>
              <a:rPr lang="en-US" sz="1000" dirty="0">
                <a:effectLst/>
                <a:latin typeface="+mn-lt"/>
                <a:ea typeface="Yu Mincho" panose="02020400000000000000" pitchFamily="18" charset="-128"/>
              </a:rPr>
              <a:t>, B., Edwards, P., </a:t>
            </a:r>
            <a:r>
              <a:rPr lang="en-US" sz="1000" dirty="0" err="1">
                <a:effectLst/>
                <a:latin typeface="+mn-lt"/>
                <a:ea typeface="Yu Mincho" panose="02020400000000000000" pitchFamily="18" charset="-128"/>
              </a:rPr>
              <a:t>Shreck</a:t>
            </a:r>
            <a:r>
              <a:rPr lang="en-US" sz="1000" dirty="0">
                <a:effectLst/>
                <a:latin typeface="+mn-lt"/>
                <a:ea typeface="Yu Mincho" panose="02020400000000000000" pitchFamily="18" charset="-128"/>
              </a:rPr>
              <a:t>, A., Le, Q.B., </a:t>
            </a:r>
            <a:r>
              <a:rPr lang="en-US" sz="1000" dirty="0" err="1">
                <a:effectLst/>
                <a:latin typeface="+mn-lt"/>
                <a:ea typeface="Yu Mincho" panose="02020400000000000000" pitchFamily="18" charset="-128"/>
              </a:rPr>
              <a:t>Kruetli</a:t>
            </a:r>
            <a:r>
              <a:rPr lang="en-US" sz="1000" dirty="0">
                <a:effectLst/>
                <a:latin typeface="+mn-lt"/>
                <a:ea typeface="Yu Mincho" panose="02020400000000000000" pitchFamily="18" charset="-128"/>
              </a:rPr>
              <a:t>, P., Grant, M., Six, J. (2015). Food system resilience: Defining the concept. </a:t>
            </a:r>
            <a:r>
              <a:rPr lang="en-US" sz="1000" i="1" dirty="0">
                <a:effectLst/>
                <a:latin typeface="+mn-lt"/>
                <a:ea typeface="Yu Mincho" panose="02020400000000000000" pitchFamily="18" charset="-128"/>
              </a:rPr>
              <a:t>Global Food Security </a:t>
            </a:r>
            <a:r>
              <a:rPr lang="en-US" sz="1000" dirty="0">
                <a:effectLst/>
                <a:latin typeface="+mn-lt"/>
                <a:ea typeface="Yu Mincho" panose="02020400000000000000" pitchFamily="18" charset="-128"/>
              </a:rPr>
              <a:t>(6), 17-23. </a:t>
            </a:r>
            <a:endParaRPr lang="en-US" sz="1000" dirty="0">
              <a:effectLst/>
              <a:latin typeface="+mn-lt"/>
              <a:ea typeface="Times New Roman" panose="02020603050405020304" pitchFamily="18" charset="0"/>
            </a:endParaRPr>
          </a:p>
          <a:p>
            <a:endParaRPr lang="en-US" dirty="0"/>
          </a:p>
        </p:txBody>
      </p:sp>
      <p:sp>
        <p:nvSpPr>
          <p:cNvPr id="3" name="Rectangle 2">
            <a:extLst>
              <a:ext uri="{FF2B5EF4-FFF2-40B4-BE49-F238E27FC236}">
                <a16:creationId xmlns:a16="http://schemas.microsoft.com/office/drawing/2014/main" id="{4992E8D8-F5A1-C42B-5A8C-1D385F0BE49A}"/>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748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36F6DB7-CF8D-494A-82F6-13B58DCA98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B7E5194-6E82-4A44-99C3-FE7D87F34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1782" y="460805"/>
            <a:ext cx="2780608" cy="420882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Title 11">
            <a:extLst>
              <a:ext uri="{FF2B5EF4-FFF2-40B4-BE49-F238E27FC236}">
                <a16:creationId xmlns:a16="http://schemas.microsoft.com/office/drawing/2014/main" id="{038E88A7-AA32-A14A-A785-3E171EB28DEF}"/>
              </a:ext>
            </a:extLst>
          </p:cNvPr>
          <p:cNvSpPr txBox="1">
            <a:spLocks noGrp="1"/>
          </p:cNvSpPr>
          <p:nvPr>
            <p:ph type="title" idx="4294967295"/>
          </p:nvPr>
        </p:nvSpPr>
        <p:spPr>
          <a:xfrm>
            <a:off x="521085" y="1635744"/>
            <a:ext cx="2378929" cy="7603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457200" rtl="0" eaLnBrk="1" fontAlgn="auto" latinLnBrk="0" hangingPunct="1">
              <a:lnSpc>
                <a:spcPct val="100000"/>
              </a:lnSpc>
              <a:spcBef>
                <a:spcPct val="0"/>
              </a:spcBef>
              <a:spcAft>
                <a:spcPts val="600"/>
              </a:spcAft>
              <a:buClr>
                <a:schemeClr val="accent2"/>
              </a:buClr>
              <a:buSzPct val="92000"/>
              <a:buFontTx/>
              <a:buNone/>
              <a:tabLst/>
              <a:defRPr/>
            </a:pPr>
            <a:r>
              <a:rPr kumimoji="0" lang="en-US" sz="1800" b="0" i="0" u="none" strike="noStrike" kern="1200" cap="all" spc="0" normalizeH="0" baseline="0" noProof="0" dirty="0">
                <a:ln>
                  <a:noFill/>
                </a:ln>
                <a:solidFill>
                  <a:srgbClr val="FFFFFF"/>
                </a:solidFill>
                <a:effectLst/>
                <a:uLnTx/>
                <a:uFillTx/>
                <a:latin typeface="+mj-lt"/>
                <a:ea typeface="+mj-ea"/>
                <a:cs typeface="+mj-cs"/>
              </a:rPr>
              <a:t>FOOD SYSTEM </a:t>
            </a:r>
          </a:p>
        </p:txBody>
      </p:sp>
      <p:grpSp>
        <p:nvGrpSpPr>
          <p:cNvPr id="16" name="Group 15">
            <a:extLst>
              <a:ext uri="{FF2B5EF4-FFF2-40B4-BE49-F238E27FC236}">
                <a16:creationId xmlns:a16="http://schemas.microsoft.com/office/drawing/2014/main" id="{49FCC1E1-84D3-494D-A0A0-286AFA1C30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4900" y="340232"/>
            <a:ext cx="8474200" cy="73915"/>
            <a:chOff x="446534" y="453643"/>
            <a:chExt cx="11298933" cy="98554"/>
          </a:xfrm>
        </p:grpSpPr>
        <p:sp>
          <p:nvSpPr>
            <p:cNvPr id="22" name="Rectangle 21">
              <a:extLst>
                <a:ext uri="{FF2B5EF4-FFF2-40B4-BE49-F238E27FC236}">
                  <a16:creationId xmlns:a16="http://schemas.microsoft.com/office/drawing/2014/main" id="{96E09E90-FF79-402E-AF01-97A279BEA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2">
              <a:extLst>
                <a:ext uri="{FF2B5EF4-FFF2-40B4-BE49-F238E27FC236}">
                  <a16:creationId xmlns:a16="http://schemas.microsoft.com/office/drawing/2014/main" id="{EC6946F8-4B9B-4C51-9F51-2DB377392C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3">
              <a:extLst>
                <a:ext uri="{FF2B5EF4-FFF2-40B4-BE49-F238E27FC236}">
                  <a16:creationId xmlns:a16="http://schemas.microsoft.com/office/drawing/2014/main" id="{7B3D2B3D-A285-438C-A344-AED3E46A07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4" name="TextBox 3">
            <a:extLst>
              <a:ext uri="{FF2B5EF4-FFF2-40B4-BE49-F238E27FC236}">
                <a16:creationId xmlns:a16="http://schemas.microsoft.com/office/drawing/2014/main" id="{2BFE9C39-48C7-63B4-FA50-7F2B61C7A53B}"/>
              </a:ext>
            </a:extLst>
          </p:cNvPr>
          <p:cNvSpPr txBox="1"/>
          <p:nvPr/>
        </p:nvSpPr>
        <p:spPr>
          <a:xfrm>
            <a:off x="573082" y="3006671"/>
            <a:ext cx="2274937" cy="1424563"/>
          </a:xfrm>
          <a:prstGeom prst="rect">
            <a:avLst/>
          </a:prstGeom>
        </p:spPr>
        <p:txBody>
          <a:bodyPr vert="horz" lIns="91440" tIns="45720" rIns="91440" bIns="45720" rtlCol="0" anchor="t">
            <a:normAutofit/>
          </a:bodyPr>
          <a:lstStyle/>
          <a:p>
            <a:pPr>
              <a:spcBef>
                <a:spcPct val="20000"/>
              </a:spcBef>
              <a:spcAft>
                <a:spcPts val="600"/>
              </a:spcAft>
              <a:buClr>
                <a:schemeClr val="accent2"/>
              </a:buClr>
              <a:buSzPct val="92000"/>
            </a:pPr>
            <a:r>
              <a:rPr lang="en-US" sz="1000" b="1" dirty="0">
                <a:solidFill>
                  <a:srgbClr val="FFFFFF"/>
                </a:solidFill>
              </a:rPr>
              <a:t>Sources:  </a:t>
            </a:r>
            <a:r>
              <a:rPr lang="en-US" sz="1000" dirty="0" err="1">
                <a:solidFill>
                  <a:srgbClr val="FFFFFF"/>
                </a:solidFill>
              </a:rPr>
              <a:t>ShiftN</a:t>
            </a:r>
            <a:r>
              <a:rPr lang="en-US" sz="1000" dirty="0">
                <a:solidFill>
                  <a:srgbClr val="FFFFFF"/>
                </a:solidFill>
              </a:rPr>
              <a:t>, 2009;  Nicholson, C. F., Stephens, E., Jones, A. D., </a:t>
            </a:r>
            <a:r>
              <a:rPr lang="en-US" sz="1000" dirty="0" err="1">
                <a:solidFill>
                  <a:srgbClr val="FFFFFF"/>
                </a:solidFill>
              </a:rPr>
              <a:t>Kopainsky</a:t>
            </a:r>
            <a:r>
              <a:rPr lang="en-US" sz="1000" dirty="0">
                <a:solidFill>
                  <a:srgbClr val="FFFFFF"/>
                </a:solidFill>
              </a:rPr>
              <a:t>, B., Parsons, D., &amp; Garrett, J. H. (2019). Setting priorities to address the research gaps between agricultural systems analysis and food security outcomes in low-and middle-income countries. </a:t>
            </a:r>
          </a:p>
        </p:txBody>
      </p:sp>
      <p:pic>
        <p:nvPicPr>
          <p:cNvPr id="11" name="Picture 10" descr="A diagram of a global business">
            <a:extLst>
              <a:ext uri="{FF2B5EF4-FFF2-40B4-BE49-F238E27FC236}">
                <a16:creationId xmlns:a16="http://schemas.microsoft.com/office/drawing/2014/main" id="{0022B6E8-BCB2-514F-9DF2-59FD185453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1458" y="702867"/>
            <a:ext cx="5627728" cy="3728367"/>
          </a:xfrm>
          <a:prstGeom prst="rect">
            <a:avLst/>
          </a:prstGeom>
        </p:spPr>
      </p:pic>
    </p:spTree>
    <p:extLst>
      <p:ext uri="{BB962C8B-B14F-4D97-AF65-F5344CB8AC3E}">
        <p14:creationId xmlns:p14="http://schemas.microsoft.com/office/powerpoint/2010/main" val="654177812"/>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17F10-80BD-4FBA-B7B9-B33CADEDC603}"/>
              </a:ext>
            </a:extLst>
          </p:cNvPr>
          <p:cNvSpPr>
            <a:spLocks noGrp="1"/>
          </p:cNvSpPr>
          <p:nvPr>
            <p:ph type="title"/>
          </p:nvPr>
        </p:nvSpPr>
        <p:spPr>
          <a:xfrm>
            <a:off x="656588" y="224910"/>
            <a:ext cx="7886700" cy="994172"/>
          </a:xfrm>
        </p:spPr>
        <p:txBody>
          <a:bodyPr/>
          <a:lstStyle/>
          <a:p>
            <a:r>
              <a:rPr lang="en-US" dirty="0"/>
              <a:t>FOOD SYSTEM DEFINITION</a:t>
            </a:r>
          </a:p>
        </p:txBody>
      </p:sp>
      <p:sp>
        <p:nvSpPr>
          <p:cNvPr id="3" name="Content Placeholder 2">
            <a:extLst>
              <a:ext uri="{FF2B5EF4-FFF2-40B4-BE49-F238E27FC236}">
                <a16:creationId xmlns:a16="http://schemas.microsoft.com/office/drawing/2014/main" id="{2B197382-91D8-41C4-899D-8CEDBE445616}"/>
              </a:ext>
            </a:extLst>
          </p:cNvPr>
          <p:cNvSpPr>
            <a:spLocks noGrp="1"/>
          </p:cNvSpPr>
          <p:nvPr>
            <p:ph idx="1"/>
          </p:nvPr>
        </p:nvSpPr>
        <p:spPr>
          <a:xfrm>
            <a:off x="628650" y="1879996"/>
            <a:ext cx="6874002" cy="3263504"/>
          </a:xfrm>
        </p:spPr>
        <p:txBody>
          <a:bodyPr vert="horz" lIns="68580" tIns="34290" rIns="68580" bIns="34290" rtlCol="0" anchor="t">
            <a:normAutofit/>
          </a:bodyPr>
          <a:lstStyle/>
          <a:p>
            <a:pPr marL="0" indent="0">
              <a:buNone/>
            </a:pPr>
            <a:r>
              <a:rPr lang="en-US" sz="2000" dirty="0"/>
              <a:t>“All the activities and resources that go into producing, distributing, and consuming food, the drivers and outcomes of those processes, and all the relationships and feedback loops between system components.”</a:t>
            </a:r>
          </a:p>
          <a:p>
            <a:pPr marL="0" indent="0">
              <a:buNone/>
            </a:pPr>
            <a:endParaRPr lang="en-US" sz="1050" dirty="0"/>
          </a:p>
          <a:p>
            <a:pPr marL="0" indent="0">
              <a:buNone/>
            </a:pPr>
            <a:r>
              <a:rPr lang="en-US" sz="1050" b="1" dirty="0"/>
              <a:t>Source: </a:t>
            </a:r>
            <a:r>
              <a:rPr lang="en-US" sz="1050" dirty="0"/>
              <a:t>Neff, R. (2014). </a:t>
            </a:r>
            <a:r>
              <a:rPr lang="en-US" sz="1050" i="1" dirty="0"/>
              <a:t>Introduction to the US food system: Public health, environment, and equity</a:t>
            </a:r>
            <a:r>
              <a:rPr lang="en-US" sz="1050" dirty="0"/>
              <a:t>. </a:t>
            </a:r>
          </a:p>
        </p:txBody>
      </p:sp>
      <p:pic>
        <p:nvPicPr>
          <p:cNvPr id="4" name="Google Shape;211;p27" descr="orange">
            <a:extLst>
              <a:ext uri="{FF2B5EF4-FFF2-40B4-BE49-F238E27FC236}">
                <a16:creationId xmlns:a16="http://schemas.microsoft.com/office/drawing/2014/main" id="{DFEDEF8C-0D9B-7244-91D9-ED9ECEB6F5F3}"/>
              </a:ext>
            </a:extLst>
          </p:cNvPr>
          <p:cNvPicPr preferRelativeResize="0"/>
          <p:nvPr/>
        </p:nvPicPr>
        <p:blipFill>
          <a:blip r:embed="rId3">
            <a:alphaModFix/>
          </a:blip>
          <a:stretch>
            <a:fillRect/>
          </a:stretch>
        </p:blipFill>
        <p:spPr>
          <a:xfrm>
            <a:off x="7113284" y="-436005"/>
            <a:ext cx="2804132" cy="2569229"/>
          </a:xfrm>
          <a:prstGeom prst="rect">
            <a:avLst/>
          </a:prstGeom>
          <a:noFill/>
          <a:ln>
            <a:noFill/>
          </a:ln>
        </p:spPr>
      </p:pic>
      <p:sp>
        <p:nvSpPr>
          <p:cNvPr id="6" name="Rectangle 5">
            <a:extLst>
              <a:ext uri="{FF2B5EF4-FFF2-40B4-BE49-F238E27FC236}">
                <a16:creationId xmlns:a16="http://schemas.microsoft.com/office/drawing/2014/main" id="{C1CC46B8-2C9F-4253-0BC7-D2D83A768944}"/>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6510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6DD4D5-8DCA-9093-EE3F-57A8D1DA7A39}"/>
              </a:ext>
            </a:extLst>
          </p:cNvPr>
          <p:cNvSpPr>
            <a:spLocks noGrp="1"/>
          </p:cNvSpPr>
          <p:nvPr>
            <p:ph type="title" idx="4294967295"/>
          </p:nvPr>
        </p:nvSpPr>
        <p:spPr>
          <a:xfrm>
            <a:off x="435894" y="-892166"/>
            <a:ext cx="8272212" cy="892166"/>
          </a:xfrm>
        </p:spPr>
        <p:txBody>
          <a:bodyPr vert="horz" lIns="91440" tIns="45720" rIns="91440" bIns="45720" rtlCol="0" anchor="b">
            <a:normAutofit/>
          </a:bodyPr>
          <a:lstStyle/>
          <a:p>
            <a:r>
              <a:rPr lang="en-US" dirty="0"/>
              <a:t>Food system</a:t>
            </a:r>
          </a:p>
        </p:txBody>
      </p:sp>
      <p:pic>
        <p:nvPicPr>
          <p:cNvPr id="2" name="Picture 1" descr="Fig. 1">
            <a:extLst>
              <a:ext uri="{FF2B5EF4-FFF2-40B4-BE49-F238E27FC236}">
                <a16:creationId xmlns:a16="http://schemas.microsoft.com/office/drawing/2014/main" id="{747E53F0-D8AF-F64B-BCE6-22E2E03FEDC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3260" y="291895"/>
            <a:ext cx="7429785" cy="4193238"/>
          </a:xfrm>
          <a:prstGeom prst="rect">
            <a:avLst/>
          </a:prstGeom>
          <a:noFill/>
        </p:spPr>
      </p:pic>
      <p:sp>
        <p:nvSpPr>
          <p:cNvPr id="3" name="Rectangle 2">
            <a:extLst>
              <a:ext uri="{FF2B5EF4-FFF2-40B4-BE49-F238E27FC236}">
                <a16:creationId xmlns:a16="http://schemas.microsoft.com/office/drawing/2014/main" id="{454D9DE1-95CE-D249-A809-6F859AFC3AC7}"/>
              </a:ext>
            </a:extLst>
          </p:cNvPr>
          <p:cNvSpPr/>
          <p:nvPr/>
        </p:nvSpPr>
        <p:spPr>
          <a:xfrm>
            <a:off x="923260" y="4686519"/>
            <a:ext cx="7045736" cy="400110"/>
          </a:xfrm>
          <a:prstGeom prst="rect">
            <a:avLst/>
          </a:prstGeom>
        </p:spPr>
        <p:txBody>
          <a:bodyPr wrap="square">
            <a:spAutoFit/>
          </a:bodyPr>
          <a:lstStyle/>
          <a:p>
            <a:r>
              <a:rPr lang="en-US" sz="1000" b="1" dirty="0"/>
              <a:t>Source: </a:t>
            </a:r>
            <a:r>
              <a:rPr lang="en-US" sz="1000" dirty="0" err="1"/>
              <a:t>Fanzo</a:t>
            </a:r>
            <a:r>
              <a:rPr lang="en-US" sz="1000" dirty="0"/>
              <a:t>, J., Haddad, L., McLaren, R., Marshall, Q., Davis, C., </a:t>
            </a:r>
            <a:r>
              <a:rPr lang="en-US" sz="1000" dirty="0" err="1"/>
              <a:t>Herforth</a:t>
            </a:r>
            <a:r>
              <a:rPr lang="en-US" sz="1000" dirty="0"/>
              <a:t>, A., ... &amp; </a:t>
            </a:r>
            <a:r>
              <a:rPr lang="en-US" sz="1000" dirty="0" err="1"/>
              <a:t>Kapuria</a:t>
            </a:r>
            <a:r>
              <a:rPr lang="en-US" sz="1000" dirty="0"/>
              <a:t>, A. (2020). The Food Systems Dashboard is a new tool to inform better food policy. </a:t>
            </a:r>
            <a:r>
              <a:rPr lang="en-US" sz="1000" i="1" dirty="0"/>
              <a:t>Nature Food</a:t>
            </a:r>
            <a:r>
              <a:rPr lang="en-US" sz="1000" dirty="0"/>
              <a:t>, </a:t>
            </a:r>
            <a:r>
              <a:rPr lang="en-US" sz="1000" i="1" dirty="0"/>
              <a:t>1</a:t>
            </a:r>
            <a:r>
              <a:rPr lang="en-US" sz="1000" dirty="0"/>
              <a:t>(5), 243-246.</a:t>
            </a:r>
          </a:p>
        </p:txBody>
      </p:sp>
      <p:sp>
        <p:nvSpPr>
          <p:cNvPr id="5" name="Rectangle 4">
            <a:extLst>
              <a:ext uri="{FF2B5EF4-FFF2-40B4-BE49-F238E27FC236}">
                <a16:creationId xmlns:a16="http://schemas.microsoft.com/office/drawing/2014/main" id="{807FDB70-1ECD-3347-85D1-1D96DFBB624D}"/>
              </a:ext>
              <a:ext uri="{C183D7F6-B498-43B3-948B-1728B52AA6E4}">
                <adec:decorative xmlns:adec="http://schemas.microsoft.com/office/drawing/2017/decorative" val="1"/>
              </a:ext>
            </a:extLst>
          </p:cNvPr>
          <p:cNvSpPr/>
          <p:nvPr/>
        </p:nvSpPr>
        <p:spPr>
          <a:xfrm>
            <a:off x="8353045" y="4049487"/>
            <a:ext cx="790956" cy="1094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6311C6A-FFEE-0ABC-B2BC-CDA937E85882}"/>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6758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19B0467-B4A1-8241-9912-767D9C5930A6}"/>
              </a:ext>
            </a:extLst>
          </p:cNvPr>
          <p:cNvSpPr txBox="1">
            <a:spLocks noGrp="1"/>
          </p:cNvSpPr>
          <p:nvPr>
            <p:ph type="title" idx="4294967295"/>
          </p:nvPr>
        </p:nvSpPr>
        <p:spPr>
          <a:xfrm>
            <a:off x="887546" y="544175"/>
            <a:ext cx="7886700" cy="994172"/>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300" b="0" i="0" u="none" strike="noStrike" kern="1200" cap="none" spc="0" normalizeH="0" baseline="0" noProof="0" dirty="0">
                <a:ln>
                  <a:noFill/>
                </a:ln>
                <a:solidFill>
                  <a:schemeClr val="tx1"/>
                </a:solidFill>
                <a:effectLst/>
                <a:uLnTx/>
                <a:uFillTx/>
                <a:latin typeface="+mn-lt"/>
                <a:ea typeface="+mj-ea"/>
                <a:cs typeface="+mj-cs"/>
              </a:rPr>
              <a:t>Food Supply Chains</a:t>
            </a:r>
          </a:p>
        </p:txBody>
      </p:sp>
      <p:pic>
        <p:nvPicPr>
          <p:cNvPr id="4" name="Picture 3" descr="A diagram of a food supply chain">
            <a:extLst>
              <a:ext uri="{FF2B5EF4-FFF2-40B4-BE49-F238E27FC236}">
                <a16:creationId xmlns:a16="http://schemas.microsoft.com/office/drawing/2014/main" id="{44286342-1E98-244A-ABC6-CF8DD177E3D6}"/>
              </a:ext>
            </a:extLst>
          </p:cNvPr>
          <p:cNvPicPr>
            <a:picLocks noChangeAspect="1"/>
          </p:cNvPicPr>
          <p:nvPr/>
        </p:nvPicPr>
        <p:blipFill>
          <a:blip r:embed="rId3"/>
          <a:stretch>
            <a:fillRect/>
          </a:stretch>
        </p:blipFill>
        <p:spPr>
          <a:xfrm>
            <a:off x="567232" y="636254"/>
            <a:ext cx="7886700" cy="4438650"/>
          </a:xfrm>
          <a:prstGeom prst="rect">
            <a:avLst/>
          </a:prstGeom>
        </p:spPr>
      </p:pic>
      <p:sp>
        <p:nvSpPr>
          <p:cNvPr id="5" name="Rectangle 4">
            <a:extLst>
              <a:ext uri="{FF2B5EF4-FFF2-40B4-BE49-F238E27FC236}">
                <a16:creationId xmlns:a16="http://schemas.microsoft.com/office/drawing/2014/main" id="{71543FCC-9F46-0C4A-AC43-60B94AE4AF7E}"/>
              </a:ext>
            </a:extLst>
          </p:cNvPr>
          <p:cNvSpPr/>
          <p:nvPr/>
        </p:nvSpPr>
        <p:spPr>
          <a:xfrm>
            <a:off x="1085851" y="4624454"/>
            <a:ext cx="6797978" cy="400110"/>
          </a:xfrm>
          <a:prstGeom prst="rect">
            <a:avLst/>
          </a:prstGeom>
        </p:spPr>
        <p:txBody>
          <a:bodyPr wrap="square">
            <a:spAutoFit/>
          </a:bodyPr>
          <a:lstStyle/>
          <a:p>
            <a:r>
              <a:rPr lang="en-US" sz="1000" b="1" dirty="0">
                <a:solidFill>
                  <a:srgbClr val="000000"/>
                </a:solidFill>
              </a:rPr>
              <a:t>Source</a:t>
            </a:r>
            <a:r>
              <a:rPr lang="en-US" sz="1000" dirty="0">
                <a:solidFill>
                  <a:srgbClr val="000000"/>
                </a:solidFill>
              </a:rPr>
              <a:t>: Kiger, P. (2020) Supply Chain 101: What Happens When Our Food Supply Is Disrupted by a Pandemic. https://</a:t>
            </a:r>
            <a:r>
              <a:rPr lang="en-US" sz="1000" dirty="0" err="1">
                <a:solidFill>
                  <a:srgbClr val="000000"/>
                </a:solidFill>
              </a:rPr>
              <a:t>money.howstuffworks.com</a:t>
            </a:r>
            <a:r>
              <a:rPr lang="en-US" sz="1000" dirty="0">
                <a:solidFill>
                  <a:srgbClr val="000000"/>
                </a:solidFill>
              </a:rPr>
              <a:t>/food-supply-chain-</a:t>
            </a:r>
            <a:r>
              <a:rPr lang="en-US" sz="1000" dirty="0" err="1">
                <a:solidFill>
                  <a:srgbClr val="000000"/>
                </a:solidFill>
              </a:rPr>
              <a:t>pandemic.htm</a:t>
            </a:r>
            <a:endParaRPr lang="en-US" sz="1000" dirty="0"/>
          </a:p>
        </p:txBody>
      </p:sp>
      <p:pic>
        <p:nvPicPr>
          <p:cNvPr id="3" name="Google Shape;138;p23" descr="fruit">
            <a:extLst>
              <a:ext uri="{FF2B5EF4-FFF2-40B4-BE49-F238E27FC236}">
                <a16:creationId xmlns:a16="http://schemas.microsoft.com/office/drawing/2014/main" id="{7FC293F5-A1F1-E8E1-D912-D9DCD26A9E74}"/>
              </a:ext>
            </a:extLst>
          </p:cNvPr>
          <p:cNvPicPr preferRelativeResize="0"/>
          <p:nvPr/>
        </p:nvPicPr>
        <p:blipFill>
          <a:blip r:embed="rId4">
            <a:alphaModFix/>
          </a:blip>
          <a:stretch>
            <a:fillRect/>
          </a:stretch>
        </p:blipFill>
        <p:spPr>
          <a:xfrm>
            <a:off x="8182552" y="0"/>
            <a:ext cx="881424" cy="1272508"/>
          </a:xfrm>
          <a:prstGeom prst="rect">
            <a:avLst/>
          </a:prstGeom>
          <a:noFill/>
          <a:ln>
            <a:noFill/>
          </a:ln>
        </p:spPr>
      </p:pic>
      <p:pic>
        <p:nvPicPr>
          <p:cNvPr id="7" name="Google Shape;141;p23" descr="carrot">
            <a:extLst>
              <a:ext uri="{FF2B5EF4-FFF2-40B4-BE49-F238E27FC236}">
                <a16:creationId xmlns:a16="http://schemas.microsoft.com/office/drawing/2014/main" id="{B68FB7A8-CAB2-4E44-329A-D73859E2E0D9}"/>
              </a:ext>
            </a:extLst>
          </p:cNvPr>
          <p:cNvPicPr preferRelativeResize="0"/>
          <p:nvPr/>
        </p:nvPicPr>
        <p:blipFill>
          <a:blip r:embed="rId5">
            <a:alphaModFix/>
          </a:blip>
          <a:stretch>
            <a:fillRect/>
          </a:stretch>
        </p:blipFill>
        <p:spPr>
          <a:xfrm rot="12032233">
            <a:off x="8189659" y="-79581"/>
            <a:ext cx="941113" cy="794668"/>
          </a:xfrm>
          <a:prstGeom prst="rect">
            <a:avLst/>
          </a:prstGeom>
          <a:noFill/>
          <a:ln>
            <a:noFill/>
          </a:ln>
        </p:spPr>
      </p:pic>
      <p:pic>
        <p:nvPicPr>
          <p:cNvPr id="8" name="Google Shape;139;p23" descr="strawberry&#10;">
            <a:extLst>
              <a:ext uri="{FF2B5EF4-FFF2-40B4-BE49-F238E27FC236}">
                <a16:creationId xmlns:a16="http://schemas.microsoft.com/office/drawing/2014/main" id="{2C2BEE8C-F16E-1049-67C5-05D61474A20E}"/>
              </a:ext>
            </a:extLst>
          </p:cNvPr>
          <p:cNvPicPr preferRelativeResize="0"/>
          <p:nvPr/>
        </p:nvPicPr>
        <p:blipFill>
          <a:blip r:embed="rId6">
            <a:alphaModFix/>
          </a:blip>
          <a:stretch>
            <a:fillRect/>
          </a:stretch>
        </p:blipFill>
        <p:spPr>
          <a:xfrm>
            <a:off x="8774246" y="436583"/>
            <a:ext cx="610044" cy="637737"/>
          </a:xfrm>
          <a:prstGeom prst="rect">
            <a:avLst/>
          </a:prstGeom>
          <a:noFill/>
          <a:ln>
            <a:noFill/>
          </a:ln>
        </p:spPr>
      </p:pic>
      <p:sp>
        <p:nvSpPr>
          <p:cNvPr id="9" name="Rectangle 8">
            <a:extLst>
              <a:ext uri="{FF2B5EF4-FFF2-40B4-BE49-F238E27FC236}">
                <a16:creationId xmlns:a16="http://schemas.microsoft.com/office/drawing/2014/main" id="{C0EEEC28-CB12-60F2-7ADA-0736A5EA1479}"/>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1372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19B0467-B4A1-8241-9912-767D9C5930A6}"/>
              </a:ext>
            </a:extLst>
          </p:cNvPr>
          <p:cNvSpPr txBox="1">
            <a:spLocks noGrp="1"/>
          </p:cNvSpPr>
          <p:nvPr>
            <p:ph type="title" idx="4294967295"/>
          </p:nvPr>
        </p:nvSpPr>
        <p:spPr>
          <a:xfrm>
            <a:off x="628650" y="1833474"/>
            <a:ext cx="7886700" cy="994172"/>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300" b="0" i="0" u="none" strike="noStrike" kern="1200" cap="none" spc="0" normalizeH="0" baseline="0" noProof="0" dirty="0">
                <a:ln>
                  <a:noFill/>
                </a:ln>
                <a:solidFill>
                  <a:schemeClr val="tx1"/>
                </a:solidFill>
                <a:effectLst/>
                <a:uLnTx/>
                <a:uFillTx/>
                <a:latin typeface="Georgia" panose="02040502050405020303" pitchFamily="18" charset="0"/>
                <a:ea typeface="+mj-ea"/>
                <a:cs typeface="+mj-cs"/>
              </a:rPr>
              <a:t>Food Environments</a:t>
            </a:r>
          </a:p>
        </p:txBody>
      </p:sp>
      <p:pic>
        <p:nvPicPr>
          <p:cNvPr id="7" name="Picture 6">
            <a:extLst>
              <a:ext uri="{FF2B5EF4-FFF2-40B4-BE49-F238E27FC236}">
                <a16:creationId xmlns:a16="http://schemas.microsoft.com/office/drawing/2014/main" id="{287A8C20-F87E-5C46-993D-D363F2E81B4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78269" y="1898"/>
            <a:ext cx="3598841" cy="4657323"/>
          </a:xfrm>
          <a:prstGeom prst="rect">
            <a:avLst/>
          </a:prstGeom>
        </p:spPr>
      </p:pic>
      <p:sp>
        <p:nvSpPr>
          <p:cNvPr id="5" name="Rectangle 4">
            <a:extLst>
              <a:ext uri="{FF2B5EF4-FFF2-40B4-BE49-F238E27FC236}">
                <a16:creationId xmlns:a16="http://schemas.microsoft.com/office/drawing/2014/main" id="{71543FCC-9F46-0C4A-AC43-60B94AE4AF7E}"/>
              </a:ext>
              <a:ext uri="{C183D7F6-B498-43B3-948B-1728B52AA6E4}">
                <adec:decorative xmlns:adec="http://schemas.microsoft.com/office/drawing/2017/decorative" val="1"/>
              </a:ext>
            </a:extLst>
          </p:cNvPr>
          <p:cNvSpPr/>
          <p:nvPr/>
        </p:nvSpPr>
        <p:spPr>
          <a:xfrm>
            <a:off x="452628" y="4433492"/>
            <a:ext cx="3963924" cy="207749"/>
          </a:xfrm>
          <a:prstGeom prst="rect">
            <a:avLst/>
          </a:prstGeom>
        </p:spPr>
        <p:txBody>
          <a:bodyPr wrap="square">
            <a:spAutoFit/>
          </a:bodyPr>
          <a:lstStyle/>
          <a:p>
            <a:r>
              <a:rPr lang="en-US" sz="750" b="1" dirty="0">
                <a:solidFill>
                  <a:srgbClr val="000000"/>
                </a:solidFill>
              </a:rPr>
              <a:t>Source</a:t>
            </a:r>
            <a:r>
              <a:rPr lang="en-US" sz="750" dirty="0">
                <a:solidFill>
                  <a:srgbClr val="000000"/>
                </a:solidFill>
              </a:rPr>
              <a:t>: City of Baltimore - Department of Planning. (2018). Food Environment Maps </a:t>
            </a:r>
            <a:endParaRPr lang="en-US" sz="750" dirty="0"/>
          </a:p>
        </p:txBody>
      </p:sp>
    </p:spTree>
    <p:extLst>
      <p:ext uri="{BB962C8B-B14F-4D97-AF65-F5344CB8AC3E}">
        <p14:creationId xmlns:p14="http://schemas.microsoft.com/office/powerpoint/2010/main" val="1711892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19B0467-B4A1-8241-9912-767D9C5930A6}"/>
              </a:ext>
            </a:extLst>
          </p:cNvPr>
          <p:cNvSpPr txBox="1">
            <a:spLocks noGrp="1"/>
          </p:cNvSpPr>
          <p:nvPr>
            <p:ph type="title" idx="4294967295"/>
          </p:nvPr>
        </p:nvSpPr>
        <p:spPr>
          <a:xfrm>
            <a:off x="630258" y="1577578"/>
            <a:ext cx="3047238" cy="994172"/>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300" b="0" i="0" u="none" strike="noStrike" kern="1200" cap="none" spc="0" normalizeH="0" baseline="0" noProof="0" dirty="0">
                <a:ln>
                  <a:noFill/>
                </a:ln>
                <a:solidFill>
                  <a:schemeClr val="tx1"/>
                </a:solidFill>
                <a:effectLst/>
                <a:uLnTx/>
                <a:uFillTx/>
                <a:latin typeface="Georgia" panose="02040502050405020303" pitchFamily="18" charset="0"/>
                <a:ea typeface="+mj-ea"/>
                <a:cs typeface="+mj-cs"/>
              </a:rPr>
              <a:t>Individual Factors </a:t>
            </a:r>
          </a:p>
        </p:txBody>
      </p:sp>
      <p:sp>
        <p:nvSpPr>
          <p:cNvPr id="5" name="Rectangle 4">
            <a:extLst>
              <a:ext uri="{FF2B5EF4-FFF2-40B4-BE49-F238E27FC236}">
                <a16:creationId xmlns:a16="http://schemas.microsoft.com/office/drawing/2014/main" id="{71543FCC-9F46-0C4A-AC43-60B94AE4AF7E}"/>
              </a:ext>
            </a:extLst>
          </p:cNvPr>
          <p:cNvSpPr/>
          <p:nvPr/>
        </p:nvSpPr>
        <p:spPr>
          <a:xfrm>
            <a:off x="630259" y="2760620"/>
            <a:ext cx="3335048" cy="553998"/>
          </a:xfrm>
          <a:prstGeom prst="rect">
            <a:avLst/>
          </a:prstGeom>
        </p:spPr>
        <p:txBody>
          <a:bodyPr wrap="square">
            <a:spAutoFit/>
          </a:bodyPr>
          <a:lstStyle/>
          <a:p>
            <a:r>
              <a:rPr lang="en-US" sz="750" b="1" dirty="0">
                <a:solidFill>
                  <a:srgbClr val="000000"/>
                </a:solidFill>
              </a:rPr>
              <a:t>Source</a:t>
            </a:r>
            <a:r>
              <a:rPr lang="en-US" sz="750" dirty="0">
                <a:solidFill>
                  <a:srgbClr val="000000"/>
                </a:solidFill>
              </a:rPr>
              <a:t>: </a:t>
            </a:r>
            <a:r>
              <a:rPr lang="en-US" sz="750" dirty="0"/>
              <a:t>KCRC Centre for Diet and Activity Research (CEDAR), Food, income and education: who eats more of what? February 2014. </a:t>
            </a:r>
            <a:r>
              <a:rPr lang="en-US" sz="750" dirty="0">
                <a:hlinkClick r:id="rId3"/>
              </a:rPr>
              <a:t>www.cedar.iph.cam.ac.uk/resources/evidence/food-income-education-graphic/</a:t>
            </a:r>
            <a:endParaRPr lang="en-US" sz="750" dirty="0"/>
          </a:p>
        </p:txBody>
      </p:sp>
      <p:pic>
        <p:nvPicPr>
          <p:cNvPr id="9" name="Picture 8" descr="A chart with green circles and black text">
            <a:extLst>
              <a:ext uri="{FF2B5EF4-FFF2-40B4-BE49-F238E27FC236}">
                <a16:creationId xmlns:a16="http://schemas.microsoft.com/office/drawing/2014/main" id="{8A10BFA6-4A51-0B44-89BF-9F7F10EA6F25}"/>
              </a:ext>
            </a:extLst>
          </p:cNvPr>
          <p:cNvPicPr>
            <a:picLocks noChangeAspect="1"/>
          </p:cNvPicPr>
          <p:nvPr/>
        </p:nvPicPr>
        <p:blipFill>
          <a:blip r:embed="rId4"/>
          <a:stretch>
            <a:fillRect/>
          </a:stretch>
        </p:blipFill>
        <p:spPr>
          <a:xfrm>
            <a:off x="3965306" y="0"/>
            <a:ext cx="5173457" cy="5143500"/>
          </a:xfrm>
          <a:prstGeom prst="rect">
            <a:avLst/>
          </a:prstGeom>
        </p:spPr>
      </p:pic>
    </p:spTree>
    <p:extLst>
      <p:ext uri="{BB962C8B-B14F-4D97-AF65-F5344CB8AC3E}">
        <p14:creationId xmlns:p14="http://schemas.microsoft.com/office/powerpoint/2010/main" val="1394306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19B0467-B4A1-8241-9912-767D9C5930A6}"/>
              </a:ext>
            </a:extLst>
          </p:cNvPr>
          <p:cNvSpPr txBox="1">
            <a:spLocks noGrp="1"/>
          </p:cNvSpPr>
          <p:nvPr>
            <p:ph type="title" idx="4294967295"/>
          </p:nvPr>
        </p:nvSpPr>
        <p:spPr>
          <a:xfrm>
            <a:off x="628650" y="1833474"/>
            <a:ext cx="3249237" cy="994172"/>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300" b="0" i="0" u="none" strike="noStrike" kern="1200" cap="none" spc="0" normalizeH="0" baseline="0" noProof="0" dirty="0">
                <a:ln>
                  <a:noFill/>
                </a:ln>
                <a:solidFill>
                  <a:schemeClr val="tx1"/>
                </a:solidFill>
                <a:effectLst/>
                <a:uLnTx/>
                <a:uFillTx/>
                <a:latin typeface="Georgia" panose="02040502050405020303" pitchFamily="18" charset="0"/>
                <a:ea typeface="+mj-ea"/>
                <a:cs typeface="+mj-cs"/>
              </a:rPr>
              <a:t>Consumer Behaviors </a:t>
            </a:r>
          </a:p>
        </p:txBody>
      </p:sp>
      <p:sp>
        <p:nvSpPr>
          <p:cNvPr id="4" name="Rectangle 3">
            <a:extLst>
              <a:ext uri="{FF2B5EF4-FFF2-40B4-BE49-F238E27FC236}">
                <a16:creationId xmlns:a16="http://schemas.microsoft.com/office/drawing/2014/main" id="{B7BBC633-A4E9-5C4B-B5CA-A1BE8B00B94A}"/>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Person washing vegetables on sink">
            <a:extLst>
              <a:ext uri="{FF2B5EF4-FFF2-40B4-BE49-F238E27FC236}">
                <a16:creationId xmlns:a16="http://schemas.microsoft.com/office/drawing/2014/main" id="{F5E9A83C-4926-8C63-CA6E-45BD7D84A8D5}"/>
              </a:ext>
            </a:extLst>
          </p:cNvPr>
          <p:cNvPicPr>
            <a:picLocks noChangeAspect="1"/>
          </p:cNvPicPr>
          <p:nvPr/>
        </p:nvPicPr>
        <p:blipFill>
          <a:blip r:embed="rId3"/>
          <a:stretch>
            <a:fillRect/>
          </a:stretch>
        </p:blipFill>
        <p:spPr>
          <a:xfrm>
            <a:off x="3316580" y="778803"/>
            <a:ext cx="5447920" cy="3631223"/>
          </a:xfrm>
          <a:prstGeom prst="rect">
            <a:avLst/>
          </a:prstGeom>
        </p:spPr>
      </p:pic>
    </p:spTree>
    <p:extLst>
      <p:ext uri="{BB962C8B-B14F-4D97-AF65-F5344CB8AC3E}">
        <p14:creationId xmlns:p14="http://schemas.microsoft.com/office/powerpoint/2010/main" val="1401078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716" y="16685"/>
            <a:ext cx="8229600" cy="857400"/>
          </a:xfrm>
        </p:spPr>
        <p:txBody>
          <a:bodyPr/>
          <a:lstStyle/>
          <a:p>
            <a:r>
              <a:rPr lang="en-US" dirty="0">
                <a:solidFill>
                  <a:schemeClr val="accent1"/>
                </a:solidFill>
                <a:latin typeface="+mj-lt"/>
              </a:rPr>
              <a:t>Food system Graphic</a:t>
            </a:r>
          </a:p>
        </p:txBody>
      </p:sp>
      <p:sp>
        <p:nvSpPr>
          <p:cNvPr id="3" name="Text Placeholder 2">
            <a:extLst>
              <a:ext uri="{C183D7F6-B498-43B3-948B-1728B52AA6E4}">
                <adec:decorative xmlns:adec="http://schemas.microsoft.com/office/drawing/2017/decorative" val="1"/>
              </a:ext>
            </a:extLst>
          </p:cNvPr>
          <p:cNvSpPr>
            <a:spLocks noGrp="1"/>
          </p:cNvSpPr>
          <p:nvPr>
            <p:ph type="body" idx="1"/>
          </p:nvPr>
        </p:nvSpPr>
        <p:spPr/>
        <p:txBody>
          <a:bodyPr/>
          <a:lstStyle/>
          <a:p>
            <a:pPr marL="0" indent="0">
              <a:buNone/>
            </a:pPr>
            <a:endParaRPr lang="en-US" dirty="0"/>
          </a:p>
          <a:p>
            <a:pPr marL="0" indent="0">
              <a:buNone/>
            </a:pPr>
            <a:endParaRPr lang="en-US" dirty="0"/>
          </a:p>
        </p:txBody>
      </p:sp>
      <p:pic>
        <p:nvPicPr>
          <p:cNvPr id="5" name="Picture 4" descr="Fig. 1">
            <a:extLst>
              <a:ext uri="{FF2B5EF4-FFF2-40B4-BE49-F238E27FC236}">
                <a16:creationId xmlns:a16="http://schemas.microsoft.com/office/drawing/2014/main" id="{B5D03718-D237-944D-9C1E-C1CEE84AA48E}"/>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822011" y="906149"/>
            <a:ext cx="7292099" cy="3875920"/>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3">
            <a:extLst>
              <a:ext uri="{FF2B5EF4-FFF2-40B4-BE49-F238E27FC236}">
                <a16:creationId xmlns:a16="http://schemas.microsoft.com/office/drawing/2014/main" id="{FC78E8F3-3C89-C14B-89A4-BC1BD613AFCE}"/>
              </a:ext>
            </a:extLst>
          </p:cNvPr>
          <p:cNvSpPr txBox="1">
            <a:spLocks/>
          </p:cNvSpPr>
          <p:nvPr/>
        </p:nvSpPr>
        <p:spPr>
          <a:xfrm>
            <a:off x="0" y="4782241"/>
            <a:ext cx="8308134" cy="274637"/>
          </a:xfrm>
          <a:prstGeom prst="rect">
            <a:avLst/>
          </a:prstGeom>
          <a:ln>
            <a:solidFill>
              <a:srgbClr val="6CACE4">
                <a:alpha val="25000"/>
              </a:srgbClr>
            </a:solidFill>
          </a:ln>
        </p:spPr>
        <p:txBody>
          <a:bodyPr vert="horz" lIns="91440" tIns="45720" rIns="91440" bIns="0" rtlCol="0" anchor="b">
            <a:noAutofit/>
          </a:bodyPr>
          <a:lstStyle>
            <a:lvl1pPr marL="292608" indent="-292608" algn="l" defTabSz="457200" rtl="0" eaLnBrk="1" latinLnBrk="0" hangingPunct="1">
              <a:spcBef>
                <a:spcPts val="2400"/>
              </a:spcBef>
              <a:buClr>
                <a:srgbClr val="F98419"/>
              </a:buClr>
              <a:buSzPct val="80000"/>
              <a:buFont typeface="Arial" panose="020B0604020202020204" pitchFamily="34" charset="0"/>
              <a:buChar char="►"/>
              <a:defRPr lang="en-US" sz="800" kern="1200" baseline="0">
                <a:solidFill>
                  <a:schemeClr val="tx1"/>
                </a:solidFill>
                <a:latin typeface="Calibri" panose="020F0502020204030204" pitchFamily="34" charset="0"/>
                <a:ea typeface="+mn-ea"/>
                <a:cs typeface="+mn-cs"/>
              </a:defRPr>
            </a:lvl1pPr>
            <a:lvl2pPr marL="566928" indent="-284163" algn="l" defTabSz="457200" rtl="0" eaLnBrk="1" latinLnBrk="0" hangingPunct="1">
              <a:spcBef>
                <a:spcPts val="0"/>
              </a:spcBef>
              <a:buClr>
                <a:srgbClr val="F98419"/>
              </a:buClr>
              <a:buSzPct val="80000"/>
              <a:buFont typeface="Arial" panose="020B0604020202020204" pitchFamily="34" charset="0"/>
              <a:buChar char="►"/>
              <a:defRPr sz="800" kern="1200">
                <a:solidFill>
                  <a:schemeClr val="tx1"/>
                </a:solidFill>
                <a:latin typeface="Calibri" panose="020F0502020204030204" pitchFamily="34" charset="0"/>
                <a:ea typeface="+mn-ea"/>
                <a:cs typeface="+mn-cs"/>
              </a:defRPr>
            </a:lvl2pPr>
            <a:lvl3pPr marL="803275" indent="-231775" algn="l" defTabSz="457200" rtl="0" eaLnBrk="1" latinLnBrk="0" hangingPunct="1">
              <a:spcBef>
                <a:spcPts val="0"/>
              </a:spcBef>
              <a:buClr>
                <a:srgbClr val="F98419"/>
              </a:buClr>
              <a:buFont typeface="Arial" panose="020B0604020202020204" pitchFamily="34" charset="0"/>
              <a:buChar char="●"/>
              <a:tabLst/>
              <a:defRPr sz="8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a:buChar char="–"/>
              <a:defRPr sz="8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a:buChar char="»"/>
              <a:defRPr sz="800" kern="1200">
                <a:solidFill>
                  <a:schemeClr val="tx1"/>
                </a:solidFill>
                <a:latin typeface="Calibri" panose="020F0502020204030204" pitchFamily="34"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000" b="1" dirty="0"/>
              <a:t> Source: </a:t>
            </a:r>
            <a:r>
              <a:rPr lang="en-US" sz="1000" dirty="0" err="1"/>
              <a:t>Fanzo</a:t>
            </a:r>
            <a:r>
              <a:rPr lang="en-US" sz="1000" dirty="0"/>
              <a:t>, Haddad, McLaren et al. 2020. The Food Systems Dashboard is a new tool to inform better policy. </a:t>
            </a:r>
            <a:r>
              <a:rPr lang="en-US" sz="1000" i="1" dirty="0"/>
              <a:t>Nature Food.</a:t>
            </a:r>
            <a:endParaRPr lang="en-US" sz="1000" dirty="0"/>
          </a:p>
        </p:txBody>
      </p:sp>
      <p:sp>
        <p:nvSpPr>
          <p:cNvPr id="4" name="Rectangle 3">
            <a:extLst>
              <a:ext uri="{FF2B5EF4-FFF2-40B4-BE49-F238E27FC236}">
                <a16:creationId xmlns:a16="http://schemas.microsoft.com/office/drawing/2014/main" id="{34038470-7E36-4E49-98F5-64F81D38A9D8}"/>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1406881"/>
      </p:ext>
    </p:extLst>
  </p:cSld>
  <p:clrMapOvr>
    <a:masterClrMapping/>
  </p:clrMapOvr>
  <mc:AlternateContent xmlns:mc="http://schemas.openxmlformats.org/markup-compatibility/2006" xmlns:p14="http://schemas.microsoft.com/office/powerpoint/2010/main">
    <mc:Choice Requires="p14">
      <p:transition spd="slow" p14:dur="2000" advTm="118"/>
    </mc:Choice>
    <mc:Fallback xmlns="">
      <p:transition spd="slow" advTm="118"/>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513F2-F990-7AC1-6D5F-F88120C569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1FC6E8-10ED-BC43-91F8-7FC5CCD4DC2F}"/>
              </a:ext>
            </a:extLst>
          </p:cNvPr>
          <p:cNvSpPr>
            <a:spLocks noGrp="1"/>
          </p:cNvSpPr>
          <p:nvPr>
            <p:ph type="title"/>
          </p:nvPr>
        </p:nvSpPr>
        <p:spPr>
          <a:xfrm>
            <a:off x="361186" y="465265"/>
            <a:ext cx="8646288" cy="777602"/>
          </a:xfrm>
        </p:spPr>
        <p:txBody>
          <a:bodyPr/>
          <a:lstStyle/>
          <a:p>
            <a:r>
              <a:rPr lang="en-US" dirty="0">
                <a:solidFill>
                  <a:schemeClr val="accent1"/>
                </a:solidFill>
              </a:rPr>
              <a:t>Food system resilience Quote</a:t>
            </a:r>
          </a:p>
        </p:txBody>
      </p:sp>
      <p:sp>
        <p:nvSpPr>
          <p:cNvPr id="7" name="Content Placeholder 2">
            <a:extLst>
              <a:ext uri="{FF2B5EF4-FFF2-40B4-BE49-F238E27FC236}">
                <a16:creationId xmlns:a16="http://schemas.microsoft.com/office/drawing/2014/main" id="{4D2E76D0-39D9-A0D4-6D00-D253DAE2424A}"/>
              </a:ext>
            </a:extLst>
          </p:cNvPr>
          <p:cNvSpPr txBox="1">
            <a:spLocks noGrp="1"/>
          </p:cNvSpPr>
          <p:nvPr>
            <p:ph idx="12"/>
          </p:nvPr>
        </p:nvSpPr>
        <p:spPr>
          <a:xfrm>
            <a:off x="361186" y="1267058"/>
            <a:ext cx="8311759" cy="1416765"/>
          </a:xfrm>
          <a:prstGeom prst="rect">
            <a:avLst/>
          </a:prstGeom>
          <a:ln>
            <a:noFill/>
          </a:ln>
        </p:spPr>
        <p:txBody>
          <a:bodyPr anchor="t"/>
          <a:lstStyle>
            <a:lvl1pPr marL="292608" indent="-292608" algn="l" defTabSz="457200" rtl="0" eaLnBrk="1" latinLnBrk="0" hangingPunct="1">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6928" indent="-284163" algn="l" defTabSz="457200" rtl="0" eaLnBrk="1" latinLnBrk="0" hangingPunct="1">
              <a:spcBef>
                <a:spcPts val="0"/>
              </a:spcBef>
              <a:buClr>
                <a:srgbClr val="F98419"/>
              </a:buClr>
              <a:buSzPct val="80000"/>
              <a:buFont typeface="Arial" panose="020B0604020202020204" pitchFamily="34" charset="0"/>
              <a:buChar char="►"/>
              <a:defRPr sz="1600" kern="1200">
                <a:solidFill>
                  <a:schemeClr val="tx1"/>
                </a:solidFill>
                <a:latin typeface="+mn-lt"/>
                <a:ea typeface="+mn-ea"/>
                <a:cs typeface="+mn-cs"/>
              </a:defRPr>
            </a:lvl2pPr>
            <a:lvl3pPr marL="803275" indent="-231775" algn="l" defTabSz="457200" rtl="0" eaLnBrk="1" latinLnBrk="0" hangingPunct="1">
              <a:spcBef>
                <a:spcPts val="0"/>
              </a:spcBef>
              <a:buClr>
                <a:srgbClr val="F98419"/>
              </a:buClr>
              <a:buFont typeface="Arial" panose="020B0604020202020204" pitchFamily="34" charset="0"/>
              <a:buChar char="●"/>
              <a:tabLst/>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i="1" dirty="0"/>
              <a:t>“…capacity over time of a food system and its units at multiple levels, to provide sufficient, appropriate and accessible food to all, in the face of </a:t>
            </a:r>
            <a:r>
              <a:rPr lang="en-US" sz="2400" b="1" i="1" dirty="0"/>
              <a:t>various and even unforeseen disturbances</a:t>
            </a:r>
            <a:r>
              <a:rPr lang="en-US" sz="2400" i="1" dirty="0"/>
              <a:t>.” </a:t>
            </a:r>
            <a:endParaRPr lang="en-US" sz="2000" i="1" dirty="0"/>
          </a:p>
        </p:txBody>
      </p:sp>
      <p:sp>
        <p:nvSpPr>
          <p:cNvPr id="5" name="Content Placeholder 4">
            <a:extLst>
              <a:ext uri="{FF2B5EF4-FFF2-40B4-BE49-F238E27FC236}">
                <a16:creationId xmlns:a16="http://schemas.microsoft.com/office/drawing/2014/main" id="{7FC4D5E3-FB56-0DF4-F277-8D5B63DCD55B}"/>
              </a:ext>
            </a:extLst>
          </p:cNvPr>
          <p:cNvSpPr>
            <a:spLocks noGrp="1"/>
          </p:cNvSpPr>
          <p:nvPr>
            <p:ph idx="13"/>
          </p:nvPr>
        </p:nvSpPr>
        <p:spPr>
          <a:xfrm>
            <a:off x="451521" y="2972646"/>
            <a:ext cx="8131087" cy="520334"/>
          </a:xfrm>
        </p:spPr>
        <p:txBody>
          <a:bodyPr>
            <a:normAutofit/>
          </a:bodyPr>
          <a:lstStyle/>
          <a:p>
            <a:pPr marL="0" indent="0">
              <a:buNone/>
            </a:pPr>
            <a:r>
              <a:rPr lang="en-US" sz="1000" b="1" dirty="0">
                <a:effectLst/>
                <a:latin typeface="+mn-lt"/>
                <a:ea typeface="Yu Mincho" panose="02020400000000000000" pitchFamily="18" charset="-128"/>
              </a:rPr>
              <a:t>Source: </a:t>
            </a:r>
            <a:r>
              <a:rPr lang="en-US" sz="1000" dirty="0" err="1">
                <a:effectLst/>
                <a:latin typeface="+mn-lt"/>
                <a:ea typeface="Yu Mincho" panose="02020400000000000000" pitchFamily="18" charset="-128"/>
              </a:rPr>
              <a:t>Tendall</a:t>
            </a:r>
            <a:r>
              <a:rPr lang="en-US" sz="1000" dirty="0">
                <a:effectLst/>
                <a:latin typeface="+mn-lt"/>
                <a:ea typeface="Yu Mincho" panose="02020400000000000000" pitchFamily="18" charset="-128"/>
              </a:rPr>
              <a:t>, D.M., </a:t>
            </a:r>
            <a:r>
              <a:rPr lang="en-US" sz="1000" dirty="0" err="1">
                <a:effectLst/>
                <a:latin typeface="+mn-lt"/>
                <a:ea typeface="Yu Mincho" panose="02020400000000000000" pitchFamily="18" charset="-128"/>
              </a:rPr>
              <a:t>Joerin</a:t>
            </a:r>
            <a:r>
              <a:rPr lang="en-US" sz="1000" dirty="0">
                <a:effectLst/>
                <a:latin typeface="+mn-lt"/>
                <a:ea typeface="Yu Mincho" panose="02020400000000000000" pitchFamily="18" charset="-128"/>
              </a:rPr>
              <a:t>, J., </a:t>
            </a:r>
            <a:r>
              <a:rPr lang="en-US" sz="1000" dirty="0" err="1">
                <a:effectLst/>
                <a:latin typeface="+mn-lt"/>
                <a:ea typeface="Yu Mincho" panose="02020400000000000000" pitchFamily="18" charset="-128"/>
              </a:rPr>
              <a:t>Kopainsky</a:t>
            </a:r>
            <a:r>
              <a:rPr lang="en-US" sz="1000" dirty="0">
                <a:effectLst/>
                <a:latin typeface="+mn-lt"/>
                <a:ea typeface="Yu Mincho" panose="02020400000000000000" pitchFamily="18" charset="-128"/>
              </a:rPr>
              <a:t>, B., Edwards, P., </a:t>
            </a:r>
            <a:r>
              <a:rPr lang="en-US" sz="1000" dirty="0" err="1">
                <a:effectLst/>
                <a:latin typeface="+mn-lt"/>
                <a:ea typeface="Yu Mincho" panose="02020400000000000000" pitchFamily="18" charset="-128"/>
              </a:rPr>
              <a:t>Shreck</a:t>
            </a:r>
            <a:r>
              <a:rPr lang="en-US" sz="1000" dirty="0">
                <a:effectLst/>
                <a:latin typeface="+mn-lt"/>
                <a:ea typeface="Yu Mincho" panose="02020400000000000000" pitchFamily="18" charset="-128"/>
              </a:rPr>
              <a:t>, A., Le, Q.B., </a:t>
            </a:r>
            <a:r>
              <a:rPr lang="en-US" sz="1000" dirty="0" err="1">
                <a:effectLst/>
                <a:latin typeface="+mn-lt"/>
                <a:ea typeface="Yu Mincho" panose="02020400000000000000" pitchFamily="18" charset="-128"/>
              </a:rPr>
              <a:t>Kruetli</a:t>
            </a:r>
            <a:r>
              <a:rPr lang="en-US" sz="1000" dirty="0">
                <a:effectLst/>
                <a:latin typeface="+mn-lt"/>
                <a:ea typeface="Yu Mincho" panose="02020400000000000000" pitchFamily="18" charset="-128"/>
              </a:rPr>
              <a:t>, P., Grant, M., Six, J. (2015). Food system resilience: Defining the concept. </a:t>
            </a:r>
            <a:r>
              <a:rPr lang="en-US" sz="1000" i="1" dirty="0">
                <a:effectLst/>
                <a:latin typeface="+mn-lt"/>
                <a:ea typeface="Yu Mincho" panose="02020400000000000000" pitchFamily="18" charset="-128"/>
              </a:rPr>
              <a:t>Global Food Security </a:t>
            </a:r>
            <a:r>
              <a:rPr lang="en-US" sz="1000" dirty="0">
                <a:effectLst/>
                <a:latin typeface="+mn-lt"/>
                <a:ea typeface="Yu Mincho" panose="02020400000000000000" pitchFamily="18" charset="-128"/>
              </a:rPr>
              <a:t>(6), 17-23. </a:t>
            </a:r>
            <a:endParaRPr lang="en-US" sz="1000" dirty="0">
              <a:effectLst/>
              <a:latin typeface="+mn-lt"/>
              <a:ea typeface="Times New Roman" panose="02020603050405020304" pitchFamily="18" charset="0"/>
            </a:endParaRPr>
          </a:p>
          <a:p>
            <a:endParaRPr lang="en-US" dirty="0"/>
          </a:p>
        </p:txBody>
      </p:sp>
      <p:sp>
        <p:nvSpPr>
          <p:cNvPr id="3" name="Rectangle 2">
            <a:extLst>
              <a:ext uri="{FF2B5EF4-FFF2-40B4-BE49-F238E27FC236}">
                <a16:creationId xmlns:a16="http://schemas.microsoft.com/office/drawing/2014/main" id="{850C1334-706F-79DE-EB77-D792BE4D1AC7}"/>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2269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7000A-FF77-6541-8EA6-CA70CAF5CF70}"/>
              </a:ext>
            </a:extLst>
          </p:cNvPr>
          <p:cNvSpPr>
            <a:spLocks noGrp="1"/>
          </p:cNvSpPr>
          <p:nvPr>
            <p:ph type="title"/>
          </p:nvPr>
        </p:nvSpPr>
        <p:spPr>
          <a:xfrm>
            <a:off x="435894" y="526617"/>
            <a:ext cx="8272212" cy="760350"/>
          </a:xfrm>
        </p:spPr>
        <p:txBody>
          <a:bodyPr vert="horz" lIns="91440" tIns="45720" rIns="91440" bIns="45720" rtlCol="0" anchor="b">
            <a:normAutofit/>
          </a:bodyPr>
          <a:lstStyle/>
          <a:p>
            <a:pPr defTabSz="457200"/>
            <a:r>
              <a:rPr lang="en-US" sz="2800" dirty="0">
                <a:solidFill>
                  <a:schemeClr val="tx1"/>
                </a:solidFill>
              </a:rPr>
              <a:t>Disturbances</a:t>
            </a:r>
          </a:p>
        </p:txBody>
      </p:sp>
      <p:pic>
        <p:nvPicPr>
          <p:cNvPr id="7" name="Content Placeholder 4" descr="People walking on a snowy street">
            <a:extLst>
              <a:ext uri="{FF2B5EF4-FFF2-40B4-BE49-F238E27FC236}">
                <a16:creationId xmlns:a16="http://schemas.microsoft.com/office/drawing/2014/main" id="{CD4DE566-3E6B-784D-AF5D-B59BF28BDFEF}"/>
              </a:ext>
            </a:extLst>
          </p:cNvPr>
          <p:cNvPicPr>
            <a:picLocks noGrp="1" noChangeAspect="1"/>
          </p:cNvPicPr>
          <p:nvPr>
            <p:ph sz="quarter" idx="15"/>
          </p:nvPr>
        </p:nvPicPr>
        <p:blipFill rotWithShape="1">
          <a:blip r:embed="rId3" cstate="print">
            <a:extLst>
              <a:ext uri="{28A0092B-C50C-407E-A947-70E740481C1C}">
                <a14:useLocalDpi xmlns:a14="http://schemas.microsoft.com/office/drawing/2010/main"/>
              </a:ext>
            </a:extLst>
          </a:blip>
          <a:srcRect r="24528"/>
          <a:stretch>
            <a:fillRect/>
          </a:stretch>
        </p:blipFill>
        <p:spPr>
          <a:xfrm>
            <a:off x="1640897" y="1418590"/>
            <a:ext cx="2515033" cy="3057476"/>
          </a:xfrm>
          <a:prstGeom prst="rect">
            <a:avLst/>
          </a:prstGeom>
          <a:noFill/>
        </p:spPr>
      </p:pic>
      <p:pic>
        <p:nvPicPr>
          <p:cNvPr id="2050" name="Picture 2" descr="A grocery store with green baskets">
            <a:extLst>
              <a:ext uri="{FF2B5EF4-FFF2-40B4-BE49-F238E27FC236}">
                <a16:creationId xmlns:a16="http://schemas.microsoft.com/office/drawing/2014/main" id="{F7A28540-6EC6-FE4F-BFDD-C9ADEC20EB99}"/>
              </a:ext>
            </a:extLst>
          </p:cNvPr>
          <p:cNvPicPr>
            <a:picLocks noGrp="1" noChangeAspect="1" noChangeArrowheads="1"/>
          </p:cNvPicPr>
          <p:nvPr>
            <p:ph sz="quarter" idx="16"/>
          </p:nvPr>
        </p:nvPicPr>
        <p:blipFill rotWithShape="1">
          <a:blip r:embed="rId4" cstate="print">
            <a:extLst>
              <a:ext uri="{28A0092B-C50C-407E-A947-70E740481C1C}">
                <a14:useLocalDpi xmlns:a14="http://schemas.microsoft.com/office/drawing/2010/main"/>
              </a:ext>
            </a:extLst>
          </a:blip>
          <a:srcRect l="16853" r="7675"/>
          <a:stretch>
            <a:fillRect/>
          </a:stretch>
        </p:blipFill>
        <p:spPr bwMode="auto">
          <a:xfrm>
            <a:off x="4570117" y="1352778"/>
            <a:ext cx="2515033" cy="3057476"/>
          </a:xfrm>
          <a:prstGeom prst="rect">
            <a:avLst/>
          </a:prstGeom>
          <a:solidFill>
            <a:srgbClr val="FFFFFF"/>
          </a:solidFill>
        </p:spPr>
      </p:pic>
      <p:sp>
        <p:nvSpPr>
          <p:cNvPr id="71" name="Content Placeholder 4">
            <a:extLst>
              <a:ext uri="{FF2B5EF4-FFF2-40B4-BE49-F238E27FC236}">
                <a16:creationId xmlns:a16="http://schemas.microsoft.com/office/drawing/2014/main" id="{6C6E4842-7A1A-4B70-AE74-E825D874636C}"/>
              </a:ext>
            </a:extLst>
          </p:cNvPr>
          <p:cNvSpPr>
            <a:spLocks noGrp="1"/>
          </p:cNvSpPr>
          <p:nvPr>
            <p:ph idx="12"/>
          </p:nvPr>
        </p:nvSpPr>
        <p:spPr>
          <a:xfrm>
            <a:off x="650065" y="4616883"/>
            <a:ext cx="7840104" cy="398156"/>
          </a:xfrm>
        </p:spPr>
        <p:txBody>
          <a:bodyPr vert="horz" lIns="91440" tIns="45720" rIns="91440" bIns="45720" rtlCol="0" anchor="ctr">
            <a:normAutofit/>
          </a:bodyPr>
          <a:lstStyle/>
          <a:p>
            <a:pPr defTabSz="457200" eaLnBrk="1" hangingPunct="1">
              <a:spcBef>
                <a:spcPct val="20000"/>
              </a:spcBef>
              <a:spcAft>
                <a:spcPts val="600"/>
              </a:spcAft>
              <a:buClr>
                <a:schemeClr val="accent2"/>
              </a:buClr>
              <a:buSzPct val="92000"/>
            </a:pPr>
            <a:r>
              <a:rPr lang="en-US" b="1" dirty="0">
                <a:solidFill>
                  <a:schemeClr val="tx2"/>
                </a:solidFill>
                <a:latin typeface="+mn-lt"/>
                <a:cs typeface="+mn-cs"/>
              </a:rPr>
              <a:t>Sources</a:t>
            </a:r>
            <a:r>
              <a:rPr lang="en-US" dirty="0">
                <a:solidFill>
                  <a:schemeClr val="tx2"/>
                </a:solidFill>
                <a:latin typeface="+mn-lt"/>
                <a:cs typeface="+mn-cs"/>
              </a:rPr>
              <a:t>: Left: Charles Street, Baltimore mid-blizzard, </a:t>
            </a:r>
            <a:r>
              <a:rPr lang="en-US" dirty="0" err="1">
                <a:solidFill>
                  <a:schemeClr val="tx2"/>
                </a:solidFill>
                <a:latin typeface="+mn-lt"/>
                <a:cs typeface="+mn-cs"/>
              </a:rPr>
              <a:t>Flikr</a:t>
            </a:r>
            <a:r>
              <a:rPr lang="en-US" dirty="0">
                <a:solidFill>
                  <a:schemeClr val="tx2"/>
                </a:solidFill>
                <a:latin typeface="+mn-lt"/>
                <a:cs typeface="+mn-cs"/>
              </a:rPr>
              <a:t>, CC BY2.0; Right: Seth Sawyers (2016) Empty grocery Shelves, Wikimedia Commons. Slide courtesy of Erin Beihl</a:t>
            </a:r>
          </a:p>
        </p:txBody>
      </p:sp>
      <p:sp>
        <p:nvSpPr>
          <p:cNvPr id="6" name="Slide Number Placeholder 5">
            <a:extLst>
              <a:ext uri="{FF2B5EF4-FFF2-40B4-BE49-F238E27FC236}">
                <a16:creationId xmlns:a16="http://schemas.microsoft.com/office/drawing/2014/main" id="{5276D897-D2B3-3348-B312-A653F7FA1C6F}"/>
              </a:ext>
            </a:extLst>
          </p:cNvPr>
          <p:cNvSpPr>
            <a:spLocks noGrp="1"/>
          </p:cNvSpPr>
          <p:nvPr>
            <p:ph type="sldNum" sz="quarter" idx="17"/>
          </p:nvPr>
        </p:nvSpPr>
        <p:spPr>
          <a:xfrm>
            <a:off x="8306232" y="4467102"/>
            <a:ext cx="408657" cy="273844"/>
          </a:xfrm>
        </p:spPr>
        <p:txBody>
          <a:bodyPr vert="horz" lIns="91440" tIns="45720" rIns="91440" bIns="45720" rtlCol="0" anchor="ctr">
            <a:normAutofit/>
          </a:bodyPr>
          <a:lstStyle/>
          <a:p>
            <a:pPr defTabSz="914400">
              <a:spcAft>
                <a:spcPts val="600"/>
              </a:spcAft>
            </a:pPr>
            <a:fld id="{8ABDC324-684B-9C44-A484-D2B69E2467CF}" type="slidenum">
              <a:rPr lang="en-US" sz="900" smtClean="0"/>
              <a:pPr defTabSz="914400">
                <a:spcAft>
                  <a:spcPts val="600"/>
                </a:spcAft>
              </a:pPr>
              <a:t>21</a:t>
            </a:fld>
            <a:endParaRPr lang="en-US" sz="900"/>
          </a:p>
        </p:txBody>
      </p:sp>
      <p:sp>
        <p:nvSpPr>
          <p:cNvPr id="3" name="Rectangle 2">
            <a:extLst>
              <a:ext uri="{FF2B5EF4-FFF2-40B4-BE49-F238E27FC236}">
                <a16:creationId xmlns:a16="http://schemas.microsoft.com/office/drawing/2014/main" id="{36239A6D-0948-B9AE-0EA6-7DDB8B706A48}"/>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2617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B416D6-1A22-1D4D-2EF6-ABCEE6177F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A403F1-AD5F-AC9A-E32E-036D9693B648}"/>
              </a:ext>
            </a:extLst>
          </p:cNvPr>
          <p:cNvSpPr>
            <a:spLocks noGrp="1"/>
          </p:cNvSpPr>
          <p:nvPr>
            <p:ph type="title"/>
          </p:nvPr>
        </p:nvSpPr>
        <p:spPr/>
        <p:txBody>
          <a:bodyPr vert="horz" lIns="91440" tIns="45720" rIns="91440" bIns="45720" rtlCol="0" anchor="b">
            <a:normAutofit/>
          </a:bodyPr>
          <a:lstStyle/>
          <a:p>
            <a:pPr defTabSz="457200"/>
            <a:r>
              <a:rPr lang="en-US" sz="2800" dirty="0">
                <a:solidFill>
                  <a:srgbClr val="FFFFFF"/>
                </a:solidFill>
              </a:rPr>
              <a:t>Poll question</a:t>
            </a:r>
          </a:p>
        </p:txBody>
      </p:sp>
      <p:sp>
        <p:nvSpPr>
          <p:cNvPr id="12" name="Content Placeholder 11">
            <a:extLst>
              <a:ext uri="{FF2B5EF4-FFF2-40B4-BE49-F238E27FC236}">
                <a16:creationId xmlns:a16="http://schemas.microsoft.com/office/drawing/2014/main" id="{B52BFD74-485E-8B68-32D6-1C19313C0FCE}"/>
              </a:ext>
            </a:extLst>
          </p:cNvPr>
          <p:cNvSpPr>
            <a:spLocks noGrp="1"/>
          </p:cNvSpPr>
          <p:nvPr>
            <p:ph idx="1"/>
          </p:nvPr>
        </p:nvSpPr>
        <p:spPr/>
        <p:txBody>
          <a:bodyPr>
            <a:normAutofit/>
          </a:bodyPr>
          <a:lstStyle/>
          <a:p>
            <a:r>
              <a:rPr lang="en-US" sz="2000" dirty="0"/>
              <a:t>What types of disasters have you seen impact the food system in the location where you live? (select all that apply)</a:t>
            </a:r>
          </a:p>
        </p:txBody>
      </p:sp>
      <p:sp>
        <p:nvSpPr>
          <p:cNvPr id="6" name="Slide Number Placeholder 5">
            <a:extLst>
              <a:ext uri="{FF2B5EF4-FFF2-40B4-BE49-F238E27FC236}">
                <a16:creationId xmlns:a16="http://schemas.microsoft.com/office/drawing/2014/main" id="{7116C84B-C89A-A756-CC22-4FC791132349}"/>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pPr>
            <a:fld id="{8ABDC324-684B-9C44-A484-D2B69E2467CF}" type="slidenum">
              <a:rPr lang="en-US" sz="900" smtClean="0"/>
              <a:pPr defTabSz="914400">
                <a:spcAft>
                  <a:spcPts val="600"/>
                </a:spcAft>
              </a:pPr>
              <a:t>22</a:t>
            </a:fld>
            <a:endParaRPr lang="en-US" sz="900"/>
          </a:p>
        </p:txBody>
      </p:sp>
      <p:sp>
        <p:nvSpPr>
          <p:cNvPr id="11" name="Rectangle 10">
            <a:extLst>
              <a:ext uri="{FF2B5EF4-FFF2-40B4-BE49-F238E27FC236}">
                <a16:creationId xmlns:a16="http://schemas.microsoft.com/office/drawing/2014/main" id="{A4FD8C51-FB1C-9CF5-F54B-555301FD32D4}"/>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1868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DE6B2-C314-60B4-7A88-C9AA3BE85F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A5AA6C-7F73-C411-866E-A1B221718A70}"/>
              </a:ext>
            </a:extLst>
          </p:cNvPr>
          <p:cNvSpPr>
            <a:spLocks noGrp="1"/>
          </p:cNvSpPr>
          <p:nvPr>
            <p:ph type="title"/>
          </p:nvPr>
        </p:nvSpPr>
        <p:spPr>
          <a:xfrm>
            <a:off x="361186" y="465265"/>
            <a:ext cx="8646288" cy="777602"/>
          </a:xfrm>
        </p:spPr>
        <p:txBody>
          <a:bodyPr/>
          <a:lstStyle/>
          <a:p>
            <a:r>
              <a:rPr lang="en-US" dirty="0">
                <a:solidFill>
                  <a:schemeClr val="accent1"/>
                </a:solidFill>
              </a:rPr>
              <a:t>Food system resilience Cont.</a:t>
            </a:r>
          </a:p>
        </p:txBody>
      </p:sp>
      <p:sp>
        <p:nvSpPr>
          <p:cNvPr id="7" name="Content Placeholder 2">
            <a:extLst>
              <a:ext uri="{FF2B5EF4-FFF2-40B4-BE49-F238E27FC236}">
                <a16:creationId xmlns:a16="http://schemas.microsoft.com/office/drawing/2014/main" id="{F6914112-BA77-7DA9-2011-524BF424A42E}"/>
              </a:ext>
            </a:extLst>
          </p:cNvPr>
          <p:cNvSpPr txBox="1">
            <a:spLocks noGrp="1"/>
          </p:cNvSpPr>
          <p:nvPr>
            <p:ph idx="12"/>
          </p:nvPr>
        </p:nvSpPr>
        <p:spPr>
          <a:xfrm>
            <a:off x="361186" y="1267058"/>
            <a:ext cx="8311759" cy="1416765"/>
          </a:xfrm>
          <a:prstGeom prst="rect">
            <a:avLst/>
          </a:prstGeom>
          <a:ln>
            <a:noFill/>
          </a:ln>
        </p:spPr>
        <p:txBody>
          <a:bodyPr anchor="t"/>
          <a:lstStyle>
            <a:lvl1pPr marL="292608" indent="-292608" algn="l" defTabSz="457200" rtl="0" eaLnBrk="1" latinLnBrk="0" hangingPunct="1">
              <a:spcBef>
                <a:spcPts val="2400"/>
              </a:spcBef>
              <a:buClr>
                <a:srgbClr val="F98419"/>
              </a:buClr>
              <a:buSzPct val="80000"/>
              <a:buFont typeface="Arial" panose="020B0604020202020204" pitchFamily="34" charset="0"/>
              <a:buChar char="►"/>
              <a:defRPr lang="en-US" sz="1600" kern="1200" baseline="0" dirty="0" smtClean="0">
                <a:solidFill>
                  <a:schemeClr val="tx1"/>
                </a:solidFill>
                <a:latin typeface="+mn-lt"/>
                <a:ea typeface="+mn-ea"/>
                <a:cs typeface="+mn-cs"/>
              </a:defRPr>
            </a:lvl1pPr>
            <a:lvl2pPr marL="566928" indent="-284163" algn="l" defTabSz="457200" rtl="0" eaLnBrk="1" latinLnBrk="0" hangingPunct="1">
              <a:spcBef>
                <a:spcPts val="0"/>
              </a:spcBef>
              <a:buClr>
                <a:srgbClr val="F98419"/>
              </a:buClr>
              <a:buSzPct val="80000"/>
              <a:buFont typeface="Arial" panose="020B0604020202020204" pitchFamily="34" charset="0"/>
              <a:buChar char="►"/>
              <a:defRPr sz="1600" kern="1200">
                <a:solidFill>
                  <a:schemeClr val="tx1"/>
                </a:solidFill>
                <a:latin typeface="+mn-lt"/>
                <a:ea typeface="+mn-ea"/>
                <a:cs typeface="+mn-cs"/>
              </a:defRPr>
            </a:lvl2pPr>
            <a:lvl3pPr marL="803275" indent="-231775" algn="l" defTabSz="457200" rtl="0" eaLnBrk="1" latinLnBrk="0" hangingPunct="1">
              <a:spcBef>
                <a:spcPts val="0"/>
              </a:spcBef>
              <a:buClr>
                <a:srgbClr val="F98419"/>
              </a:buClr>
              <a:buFont typeface="Arial" panose="020B0604020202020204" pitchFamily="34" charset="0"/>
              <a:buChar char="●"/>
              <a:tabLst/>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400" i="1" dirty="0"/>
              <a:t>“…capacity over time of a food system and its units at multiple levels, </a:t>
            </a:r>
            <a:r>
              <a:rPr lang="en-US" sz="2400" b="1" i="1" dirty="0"/>
              <a:t>to provide sufficient, appropriate and accessible food to all</a:t>
            </a:r>
            <a:r>
              <a:rPr lang="en-US" sz="2400" i="1" dirty="0"/>
              <a:t>, in the face of various and even unforeseen disturbances.” </a:t>
            </a:r>
            <a:endParaRPr lang="en-US" sz="2000" i="1" dirty="0"/>
          </a:p>
        </p:txBody>
      </p:sp>
      <p:sp>
        <p:nvSpPr>
          <p:cNvPr id="5" name="Content Placeholder 4">
            <a:extLst>
              <a:ext uri="{FF2B5EF4-FFF2-40B4-BE49-F238E27FC236}">
                <a16:creationId xmlns:a16="http://schemas.microsoft.com/office/drawing/2014/main" id="{199AD02C-5121-2A8D-E95A-8C94C0633074}"/>
              </a:ext>
            </a:extLst>
          </p:cNvPr>
          <p:cNvSpPr>
            <a:spLocks noGrp="1"/>
          </p:cNvSpPr>
          <p:nvPr>
            <p:ph idx="13"/>
          </p:nvPr>
        </p:nvSpPr>
        <p:spPr>
          <a:xfrm>
            <a:off x="451521" y="2972646"/>
            <a:ext cx="8131087" cy="520334"/>
          </a:xfrm>
        </p:spPr>
        <p:txBody>
          <a:bodyPr>
            <a:normAutofit/>
          </a:bodyPr>
          <a:lstStyle/>
          <a:p>
            <a:pPr marL="0" indent="0">
              <a:buNone/>
            </a:pPr>
            <a:r>
              <a:rPr lang="en-US" sz="1000" b="1" dirty="0">
                <a:effectLst/>
                <a:latin typeface="+mn-lt"/>
                <a:ea typeface="Yu Mincho" panose="02020400000000000000" pitchFamily="18" charset="-128"/>
              </a:rPr>
              <a:t>Source: </a:t>
            </a:r>
            <a:r>
              <a:rPr lang="en-US" sz="1000" dirty="0" err="1">
                <a:effectLst/>
                <a:latin typeface="+mn-lt"/>
                <a:ea typeface="Yu Mincho" panose="02020400000000000000" pitchFamily="18" charset="-128"/>
              </a:rPr>
              <a:t>Tendall</a:t>
            </a:r>
            <a:r>
              <a:rPr lang="en-US" sz="1000" dirty="0">
                <a:effectLst/>
                <a:latin typeface="+mn-lt"/>
                <a:ea typeface="Yu Mincho" panose="02020400000000000000" pitchFamily="18" charset="-128"/>
              </a:rPr>
              <a:t>, D.M., </a:t>
            </a:r>
            <a:r>
              <a:rPr lang="en-US" sz="1000" dirty="0" err="1">
                <a:effectLst/>
                <a:latin typeface="+mn-lt"/>
                <a:ea typeface="Yu Mincho" panose="02020400000000000000" pitchFamily="18" charset="-128"/>
              </a:rPr>
              <a:t>Joerin</a:t>
            </a:r>
            <a:r>
              <a:rPr lang="en-US" sz="1000" dirty="0">
                <a:effectLst/>
                <a:latin typeface="+mn-lt"/>
                <a:ea typeface="Yu Mincho" panose="02020400000000000000" pitchFamily="18" charset="-128"/>
              </a:rPr>
              <a:t>, J., </a:t>
            </a:r>
            <a:r>
              <a:rPr lang="en-US" sz="1000" dirty="0" err="1">
                <a:effectLst/>
                <a:latin typeface="+mn-lt"/>
                <a:ea typeface="Yu Mincho" panose="02020400000000000000" pitchFamily="18" charset="-128"/>
              </a:rPr>
              <a:t>Kopainsky</a:t>
            </a:r>
            <a:r>
              <a:rPr lang="en-US" sz="1000" dirty="0">
                <a:effectLst/>
                <a:latin typeface="+mn-lt"/>
                <a:ea typeface="Yu Mincho" panose="02020400000000000000" pitchFamily="18" charset="-128"/>
              </a:rPr>
              <a:t>, B., Edwards, P., </a:t>
            </a:r>
            <a:r>
              <a:rPr lang="en-US" sz="1000" dirty="0" err="1">
                <a:effectLst/>
                <a:latin typeface="+mn-lt"/>
                <a:ea typeface="Yu Mincho" panose="02020400000000000000" pitchFamily="18" charset="-128"/>
              </a:rPr>
              <a:t>Shreck</a:t>
            </a:r>
            <a:r>
              <a:rPr lang="en-US" sz="1000" dirty="0">
                <a:effectLst/>
                <a:latin typeface="+mn-lt"/>
                <a:ea typeface="Yu Mincho" panose="02020400000000000000" pitchFamily="18" charset="-128"/>
              </a:rPr>
              <a:t>, A., Le, Q.B., </a:t>
            </a:r>
            <a:r>
              <a:rPr lang="en-US" sz="1000" dirty="0" err="1">
                <a:effectLst/>
                <a:latin typeface="+mn-lt"/>
                <a:ea typeface="Yu Mincho" panose="02020400000000000000" pitchFamily="18" charset="-128"/>
              </a:rPr>
              <a:t>Kruetli</a:t>
            </a:r>
            <a:r>
              <a:rPr lang="en-US" sz="1000" dirty="0">
                <a:effectLst/>
                <a:latin typeface="+mn-lt"/>
                <a:ea typeface="Yu Mincho" panose="02020400000000000000" pitchFamily="18" charset="-128"/>
              </a:rPr>
              <a:t>, P., Grant, M., Six, J. (2015). Food system resilience: Defining the concept. </a:t>
            </a:r>
            <a:r>
              <a:rPr lang="en-US" sz="1000" i="1" dirty="0">
                <a:effectLst/>
                <a:latin typeface="+mn-lt"/>
                <a:ea typeface="Yu Mincho" panose="02020400000000000000" pitchFamily="18" charset="-128"/>
              </a:rPr>
              <a:t>Global Food Security </a:t>
            </a:r>
            <a:r>
              <a:rPr lang="en-US" sz="1000" dirty="0">
                <a:effectLst/>
                <a:latin typeface="+mn-lt"/>
                <a:ea typeface="Yu Mincho" panose="02020400000000000000" pitchFamily="18" charset="-128"/>
              </a:rPr>
              <a:t>(6), 17-23. </a:t>
            </a:r>
            <a:endParaRPr lang="en-US" sz="1000" dirty="0">
              <a:effectLst/>
              <a:latin typeface="+mn-lt"/>
              <a:ea typeface="Times New Roman" panose="02020603050405020304" pitchFamily="18" charset="0"/>
            </a:endParaRPr>
          </a:p>
          <a:p>
            <a:endParaRPr lang="en-US" dirty="0"/>
          </a:p>
        </p:txBody>
      </p:sp>
      <p:sp>
        <p:nvSpPr>
          <p:cNvPr id="3" name="Rectangle 2">
            <a:extLst>
              <a:ext uri="{FF2B5EF4-FFF2-40B4-BE49-F238E27FC236}">
                <a16:creationId xmlns:a16="http://schemas.microsoft.com/office/drawing/2014/main" id="{2A73E7DC-F96D-69CD-5EBB-658795D4774A}"/>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96935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BA423FB-AC83-6BFC-7CB6-F2E5132EF063}"/>
              </a:ext>
            </a:extLst>
          </p:cNvPr>
          <p:cNvSpPr>
            <a:spLocks noGrp="1"/>
          </p:cNvSpPr>
          <p:nvPr>
            <p:ph type="title"/>
          </p:nvPr>
        </p:nvSpPr>
        <p:spPr/>
        <p:txBody>
          <a:bodyPr anchor="ctr">
            <a:normAutofit/>
          </a:bodyPr>
          <a:lstStyle/>
          <a:p>
            <a:r>
              <a:rPr lang="en-US" sz="2400" dirty="0"/>
              <a:t>“Sufficient, appropriate and accessible food to all”</a:t>
            </a:r>
            <a:endParaRPr lang="en-US" dirty="0"/>
          </a:p>
        </p:txBody>
      </p:sp>
      <p:pic>
        <p:nvPicPr>
          <p:cNvPr id="6" name="Content Placeholder 5" descr="Chart, treemap chart">
            <a:extLst>
              <a:ext uri="{FF2B5EF4-FFF2-40B4-BE49-F238E27FC236}">
                <a16:creationId xmlns:a16="http://schemas.microsoft.com/office/drawing/2014/main" id="{22690AB0-34E0-AC3C-277C-50111D8E747A}"/>
              </a:ext>
            </a:extLst>
          </p:cNvPr>
          <p:cNvPicPr>
            <a:picLocks noGrp="1" noChangeAspect="1"/>
          </p:cNvPicPr>
          <p:nvPr>
            <p:ph idx="1"/>
          </p:nvPr>
        </p:nvPicPr>
        <p:blipFill>
          <a:blip r:embed="rId3"/>
          <a:stretch>
            <a:fillRect/>
          </a:stretch>
        </p:blipFill>
        <p:spPr>
          <a:xfrm>
            <a:off x="1650661" y="1480043"/>
            <a:ext cx="5842677" cy="3010333"/>
          </a:xfrm>
        </p:spPr>
      </p:pic>
      <p:sp>
        <p:nvSpPr>
          <p:cNvPr id="9" name="TextBox 8">
            <a:extLst>
              <a:ext uri="{FF2B5EF4-FFF2-40B4-BE49-F238E27FC236}">
                <a16:creationId xmlns:a16="http://schemas.microsoft.com/office/drawing/2014/main" id="{AFB5D5F7-04FA-7B98-CC32-D9556B35F1DE}"/>
              </a:ext>
            </a:extLst>
          </p:cNvPr>
          <p:cNvSpPr txBox="1"/>
          <p:nvPr/>
        </p:nvSpPr>
        <p:spPr>
          <a:xfrm>
            <a:off x="901454" y="4616883"/>
            <a:ext cx="7341091" cy="400110"/>
          </a:xfrm>
          <a:prstGeom prst="rect">
            <a:avLst/>
          </a:prstGeom>
          <a:noFill/>
        </p:spPr>
        <p:txBody>
          <a:bodyPr wrap="square">
            <a:spAutoFit/>
          </a:bodyPr>
          <a:lstStyle/>
          <a:p>
            <a:r>
              <a:rPr lang="en-US" sz="1000" b="1" dirty="0">
                <a:solidFill>
                  <a:srgbClr val="222222"/>
                </a:solidFill>
                <a:latin typeface="Calibri" panose="020F0502020204030204" pitchFamily="34" charset="0"/>
                <a:ea typeface="Times New Roman" panose="02020603050405020304" pitchFamily="18" charset="0"/>
              </a:rPr>
              <a:t>Source: </a:t>
            </a:r>
            <a:r>
              <a:rPr lang="en-US" sz="1000" dirty="0">
                <a:solidFill>
                  <a:srgbClr val="222222"/>
                </a:solidFill>
                <a:latin typeface="Calibri" panose="020F0502020204030204" pitchFamily="34" charset="0"/>
                <a:ea typeface="Times New Roman" panose="02020603050405020304" pitchFamily="18" charset="0"/>
              </a:rPr>
              <a:t>Adapted from </a:t>
            </a:r>
            <a:r>
              <a:rPr lang="en-US" sz="1000" dirty="0" err="1">
                <a:solidFill>
                  <a:srgbClr val="222222"/>
                </a:solidFill>
                <a:latin typeface="Calibri" panose="020F0502020204030204" pitchFamily="34" charset="0"/>
                <a:ea typeface="Times New Roman" panose="02020603050405020304" pitchFamily="18" charset="0"/>
              </a:rPr>
              <a:t>Zeuli</a:t>
            </a:r>
            <a:r>
              <a:rPr lang="en-US" sz="1000" dirty="0">
                <a:solidFill>
                  <a:srgbClr val="222222"/>
                </a:solidFill>
                <a:latin typeface="Calibri" panose="020F0502020204030204" pitchFamily="34" charset="0"/>
                <a:ea typeface="Times New Roman" panose="02020603050405020304" pitchFamily="18" charset="0"/>
              </a:rPr>
              <a:t>, K., &amp; Nijhuis, A. (2017). The resilience of America’s urban food systems: Evidence from five cities. </a:t>
            </a:r>
            <a:r>
              <a:rPr lang="en-US" sz="1000" i="1" dirty="0">
                <a:solidFill>
                  <a:srgbClr val="222222"/>
                </a:solidFill>
                <a:latin typeface="Calibri" panose="020F0502020204030204" pitchFamily="34" charset="0"/>
                <a:ea typeface="Times New Roman" panose="02020603050405020304" pitchFamily="18" charset="0"/>
              </a:rPr>
              <a:t>Roxbury, MA: Initiative for a Competitive Inner City</a:t>
            </a:r>
            <a:r>
              <a:rPr lang="en-US" sz="1000" dirty="0">
                <a:solidFill>
                  <a:srgbClr val="222222"/>
                </a:solidFill>
                <a:latin typeface="Calibri" panose="020F0502020204030204" pitchFamily="34" charset="0"/>
                <a:ea typeface="Times New Roman" panose="02020603050405020304" pitchFamily="18" charset="0"/>
              </a:rPr>
              <a:t>. By: Michael Milli, Center for a Livable Future.</a:t>
            </a:r>
            <a:endParaRPr lang="en-US" sz="1000" dirty="0">
              <a:latin typeface="Times New Roman" panose="02020603050405020304" pitchFamily="18" charset="0"/>
              <a:ea typeface="Times New Roman" panose="02020603050405020304" pitchFamily="18" charset="0"/>
            </a:endParaRPr>
          </a:p>
        </p:txBody>
      </p:sp>
      <p:sp>
        <p:nvSpPr>
          <p:cNvPr id="10" name="Title 1">
            <a:extLst>
              <a:ext uri="{FF2B5EF4-FFF2-40B4-BE49-F238E27FC236}">
                <a16:creationId xmlns:a16="http://schemas.microsoft.com/office/drawing/2014/main" id="{730654DF-E089-04E9-3ABB-486BAC8D1CB1}"/>
              </a:ext>
              <a:ext uri="{C183D7F6-B498-43B3-948B-1728B52AA6E4}">
                <adec:decorative xmlns:adec="http://schemas.microsoft.com/office/drawing/2017/decorative" val="1"/>
              </a:ext>
            </a:extLst>
          </p:cNvPr>
          <p:cNvSpPr txBox="1">
            <a:spLocks/>
          </p:cNvSpPr>
          <p:nvPr/>
        </p:nvSpPr>
        <p:spPr>
          <a:xfrm>
            <a:off x="301713" y="206375"/>
            <a:ext cx="8858161" cy="8572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chemeClr val="bg1"/>
                </a:solidFill>
                <a:latin typeface="Georgia" panose="02040502050405020303" pitchFamily="18" charset="0"/>
                <a:ea typeface="+mj-ea"/>
                <a:cs typeface="+mj-cs"/>
              </a:defRPr>
            </a:lvl1pPr>
          </a:lstStyle>
          <a:p>
            <a:endParaRPr lang="en-US" dirty="0"/>
          </a:p>
        </p:txBody>
      </p:sp>
      <p:sp>
        <p:nvSpPr>
          <p:cNvPr id="2" name="Rectangle 1">
            <a:extLst>
              <a:ext uri="{FF2B5EF4-FFF2-40B4-BE49-F238E27FC236}">
                <a16:creationId xmlns:a16="http://schemas.microsoft.com/office/drawing/2014/main" id="{62920B1D-8EC2-537B-A7D9-FF4B28DC5CA2}"/>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5603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4A049D-CA58-81E5-450B-489421FF27F4}"/>
            </a:ext>
          </a:extLst>
        </p:cNvPr>
        <p:cNvGrpSpPr/>
        <p:nvPr/>
      </p:nvGrpSpPr>
      <p:grpSpPr>
        <a:xfrm>
          <a:off x="0" y="0"/>
          <a:ext cx="0" cy="0"/>
          <a:chOff x="0" y="0"/>
          <a:chExt cx="0" cy="0"/>
        </a:xfrm>
      </p:grpSpPr>
      <p:sp>
        <p:nvSpPr>
          <p:cNvPr id="64" name="Rectangle 63">
            <a:extLst>
              <a:ext uri="{FF2B5EF4-FFF2-40B4-BE49-F238E27FC236}">
                <a16:creationId xmlns:a16="http://schemas.microsoft.com/office/drawing/2014/main" id="{23D592E8-F25F-5A5A-F3B2-F350A9669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342900"/>
            <a:ext cx="2777490" cy="7124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5" name="Rectangle 64">
            <a:extLst>
              <a:ext uri="{FF2B5EF4-FFF2-40B4-BE49-F238E27FC236}">
                <a16:creationId xmlns:a16="http://schemas.microsoft.com/office/drawing/2014/main" id="{A3D51DDE-E6F8-242C-A1BD-A1CB5E2CB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340232"/>
            <a:ext cx="2777490" cy="73915"/>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6" name="Rectangle 65">
            <a:extLst>
              <a:ext uri="{FF2B5EF4-FFF2-40B4-BE49-F238E27FC236}">
                <a16:creationId xmlns:a16="http://schemas.microsoft.com/office/drawing/2014/main" id="{76A5A942-675C-D84B-F06B-64321325BE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342900"/>
            <a:ext cx="2777490" cy="685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7" name="Rectangle 66">
            <a:extLst>
              <a:ext uri="{FF2B5EF4-FFF2-40B4-BE49-F238E27FC236}">
                <a16:creationId xmlns:a16="http://schemas.microsoft.com/office/drawing/2014/main" id="{44637DF4-EDD1-0AF8-113E-195364218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2314323"/>
            <a:ext cx="8447150" cy="2478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8" name="Rectangle 67">
            <a:extLst>
              <a:ext uri="{FF2B5EF4-FFF2-40B4-BE49-F238E27FC236}">
                <a16:creationId xmlns:a16="http://schemas.microsoft.com/office/drawing/2014/main" id="{CE2F06DB-EA71-2FFF-8879-5899A9F3BF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78F437-559E-73AE-686F-F2B4A2A7597D}"/>
              </a:ext>
            </a:extLst>
          </p:cNvPr>
          <p:cNvSpPr>
            <a:spLocks noGrp="1"/>
          </p:cNvSpPr>
          <p:nvPr>
            <p:ph type="title"/>
          </p:nvPr>
        </p:nvSpPr>
        <p:spPr>
          <a:xfrm>
            <a:off x="3337470" y="1130560"/>
            <a:ext cx="5471630" cy="2777490"/>
          </a:xfrm>
        </p:spPr>
        <p:txBody>
          <a:bodyPr vert="horz" lIns="91440" tIns="45720" rIns="91440" bIns="45720" rtlCol="0" anchor="ctr">
            <a:normAutofit/>
          </a:bodyPr>
          <a:lstStyle/>
          <a:p>
            <a:pPr algn="l" defTabSz="457200"/>
            <a:r>
              <a:rPr lang="en-US" sz="3600" dirty="0">
                <a:solidFill>
                  <a:schemeClr val="accent1"/>
                </a:solidFill>
              </a:rPr>
              <a:t>Applying food system Resilience Concepts</a:t>
            </a:r>
          </a:p>
        </p:txBody>
      </p:sp>
      <p:sp>
        <p:nvSpPr>
          <p:cNvPr id="69" name="Rectangle 68">
            <a:extLst>
              <a:ext uri="{FF2B5EF4-FFF2-40B4-BE49-F238E27FC236}">
                <a16:creationId xmlns:a16="http://schemas.microsoft.com/office/drawing/2014/main" id="{7FA3669A-2EDB-D72D-7329-2BDD578909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340231"/>
            <a:ext cx="8474200" cy="38453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0" name="Rectangle 69">
            <a:extLst>
              <a:ext uri="{FF2B5EF4-FFF2-40B4-BE49-F238E27FC236}">
                <a16:creationId xmlns:a16="http://schemas.microsoft.com/office/drawing/2014/main" id="{8CDD6B32-E9B4-816D-A18B-046A1C728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1656798" y="2497283"/>
            <a:ext cx="2777490" cy="4404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 name="Rectangle 70">
            <a:extLst>
              <a:ext uri="{FF2B5EF4-FFF2-40B4-BE49-F238E27FC236}">
                <a16:creationId xmlns:a16="http://schemas.microsoft.com/office/drawing/2014/main" id="{BC5C6E2B-6551-6211-FC93-188E990AFB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408514"/>
            <a:ext cx="8474200" cy="38453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E957D454-3B07-A07F-67EC-6E3DB9D45276}"/>
              </a:ext>
            </a:extLst>
          </p:cNvPr>
          <p:cNvSpPr>
            <a:spLocks noGrp="1"/>
          </p:cNvSpPr>
          <p:nvPr>
            <p:ph type="sldNum" sz="quarter" idx="13"/>
          </p:nvPr>
        </p:nvSpPr>
        <p:spPr>
          <a:xfrm>
            <a:off x="7918725" y="4465480"/>
            <a:ext cx="762330" cy="273844"/>
          </a:xfrm>
        </p:spPr>
        <p:txBody>
          <a:bodyPr vert="horz" lIns="91440" tIns="45720" rIns="91440" bIns="45720" rtlCol="0" anchor="ctr">
            <a:normAutofit/>
          </a:bodyPr>
          <a:lstStyle/>
          <a:p>
            <a:pPr>
              <a:spcAft>
                <a:spcPts val="600"/>
              </a:spcAft>
            </a:pPr>
            <a:fld id="{8ABDC324-684B-9C44-A484-D2B69E2467CF}" type="slidenum">
              <a:rPr lang="en-US" sz="900">
                <a:solidFill>
                  <a:schemeClr val="accent4">
                    <a:lumMod val="60000"/>
                    <a:lumOff val="40000"/>
                  </a:schemeClr>
                </a:solidFill>
              </a:rPr>
              <a:pPr>
                <a:spcAft>
                  <a:spcPts val="600"/>
                </a:spcAft>
              </a:pPr>
              <a:t>25</a:t>
            </a:fld>
            <a:endParaRPr lang="en-US" sz="900">
              <a:solidFill>
                <a:schemeClr val="accent4">
                  <a:lumMod val="60000"/>
                  <a:lumOff val="40000"/>
                </a:schemeClr>
              </a:solidFill>
            </a:endParaRPr>
          </a:p>
        </p:txBody>
      </p:sp>
    </p:spTree>
    <p:extLst>
      <p:ext uri="{BB962C8B-B14F-4D97-AF65-F5344CB8AC3E}">
        <p14:creationId xmlns:p14="http://schemas.microsoft.com/office/powerpoint/2010/main" val="14723875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AF79E03-F291-CC7D-8B9A-14100BA1E859}"/>
              </a:ext>
              <a:ext uri="{C183D7F6-B498-43B3-948B-1728B52AA6E4}">
                <adec:decorative xmlns:adec="http://schemas.microsoft.com/office/drawing/2017/decorative" val="1"/>
              </a:ext>
            </a:extLst>
          </p:cNvPr>
          <p:cNvSpPr/>
          <p:nvPr/>
        </p:nvSpPr>
        <p:spPr>
          <a:xfrm>
            <a:off x="108285" y="1"/>
            <a:ext cx="9035716"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5670534-C8F4-99BE-B6D7-4CE25696F418}"/>
              </a:ext>
            </a:extLst>
          </p:cNvPr>
          <p:cNvSpPr>
            <a:spLocks noGrp="1"/>
          </p:cNvSpPr>
          <p:nvPr>
            <p:ph type="title"/>
          </p:nvPr>
        </p:nvSpPr>
        <p:spPr>
          <a:xfrm>
            <a:off x="435894" y="-760350"/>
            <a:ext cx="8272212" cy="760350"/>
          </a:xfrm>
        </p:spPr>
        <p:txBody>
          <a:bodyPr vert="horz" lIns="91440" tIns="45720" rIns="91440" bIns="45720" rtlCol="0" anchor="b">
            <a:normAutofit/>
          </a:bodyPr>
          <a:lstStyle/>
          <a:p>
            <a:r>
              <a:rPr lang="en-US" dirty="0"/>
              <a:t>quotes</a:t>
            </a:r>
          </a:p>
        </p:txBody>
      </p:sp>
      <p:graphicFrame>
        <p:nvGraphicFramePr>
          <p:cNvPr id="9" name="Diagram 8" descr="sustainability, stability, and resilience ">
            <a:extLst>
              <a:ext uri="{FF2B5EF4-FFF2-40B4-BE49-F238E27FC236}">
                <a16:creationId xmlns:a16="http://schemas.microsoft.com/office/drawing/2014/main" id="{2008BB9A-FBDD-62AF-3A4C-CA7BD2BB043C}"/>
              </a:ext>
            </a:extLst>
          </p:cNvPr>
          <p:cNvGraphicFramePr/>
          <p:nvPr>
            <p:extLst>
              <p:ext uri="{D42A27DB-BD31-4B8C-83A1-F6EECF244321}">
                <p14:modId xmlns:p14="http://schemas.microsoft.com/office/powerpoint/2010/main" val="886458944"/>
              </p:ext>
            </p:extLst>
          </p:nvPr>
        </p:nvGraphicFramePr>
        <p:xfrm>
          <a:off x="349977" y="250612"/>
          <a:ext cx="8444045" cy="4269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id="{49EA64D9-D1BD-A3FF-FB75-2022E11F680D}"/>
              </a:ext>
            </a:extLst>
          </p:cNvPr>
          <p:cNvSpPr txBox="1"/>
          <p:nvPr/>
        </p:nvSpPr>
        <p:spPr>
          <a:xfrm flipH="1">
            <a:off x="483181" y="4581264"/>
            <a:ext cx="8444045" cy="623248"/>
          </a:xfrm>
          <a:prstGeom prst="rect">
            <a:avLst/>
          </a:prstGeom>
          <a:noFill/>
        </p:spPr>
        <p:txBody>
          <a:bodyPr wrap="square">
            <a:spAutoFit/>
          </a:bodyPr>
          <a:lstStyle/>
          <a:p>
            <a:r>
              <a:rPr lang="en-US" sz="825" b="1" dirty="0">
                <a:solidFill>
                  <a:srgbClr val="222222"/>
                </a:solidFill>
                <a:latin typeface="Calibri" panose="020F0502020204030204" pitchFamily="34" charset="0"/>
                <a:ea typeface="Times New Roman" panose="02020603050405020304" pitchFamily="18" charset="0"/>
              </a:rPr>
              <a:t>Sources: </a:t>
            </a:r>
            <a:r>
              <a:rPr lang="en-US" sz="825" dirty="0">
                <a:solidFill>
                  <a:srgbClr val="222222"/>
                </a:solidFill>
                <a:latin typeface="Calibri" panose="020F0502020204030204" pitchFamily="34" charset="0"/>
                <a:ea typeface="Times New Roman" panose="02020603050405020304" pitchFamily="18" charset="0"/>
              </a:rPr>
              <a:t>Brundtland, G. H., Khalid, M., Agnelli, S., Al-Athel, S., &amp; </a:t>
            </a:r>
            <a:r>
              <a:rPr lang="en-US" sz="825" dirty="0" err="1">
                <a:solidFill>
                  <a:srgbClr val="222222"/>
                </a:solidFill>
                <a:latin typeface="Calibri" panose="020F0502020204030204" pitchFamily="34" charset="0"/>
                <a:ea typeface="Times New Roman" panose="02020603050405020304" pitchFamily="18" charset="0"/>
              </a:rPr>
              <a:t>Chidzero</a:t>
            </a:r>
            <a:r>
              <a:rPr lang="en-US" sz="825" dirty="0">
                <a:solidFill>
                  <a:srgbClr val="222222"/>
                </a:solidFill>
                <a:latin typeface="Calibri" panose="020F0502020204030204" pitchFamily="34" charset="0"/>
                <a:ea typeface="Times New Roman" panose="02020603050405020304" pitchFamily="18" charset="0"/>
              </a:rPr>
              <a:t>, B. J. N. Y. (1987). Our common future. </a:t>
            </a:r>
            <a:r>
              <a:rPr lang="en-US" sz="825" i="1" dirty="0">
                <a:solidFill>
                  <a:srgbClr val="222222"/>
                </a:solidFill>
                <a:latin typeface="Calibri" panose="020F0502020204030204" pitchFamily="34" charset="0"/>
                <a:ea typeface="Times New Roman" panose="02020603050405020304" pitchFamily="18" charset="0"/>
              </a:rPr>
              <a:t>New York</a:t>
            </a:r>
            <a:r>
              <a:rPr lang="en-US" sz="825" dirty="0">
                <a:solidFill>
                  <a:srgbClr val="222222"/>
                </a:solidFill>
                <a:latin typeface="Calibri" panose="020F0502020204030204" pitchFamily="34" charset="0"/>
                <a:ea typeface="Times New Roman" panose="02020603050405020304" pitchFamily="18" charset="0"/>
              </a:rPr>
              <a:t>, </a:t>
            </a:r>
            <a:r>
              <a:rPr lang="en-US" sz="825" i="1" dirty="0">
                <a:solidFill>
                  <a:srgbClr val="222222"/>
                </a:solidFill>
                <a:latin typeface="Calibri" panose="020F0502020204030204" pitchFamily="34" charset="0"/>
                <a:ea typeface="Times New Roman" panose="02020603050405020304" pitchFamily="18" charset="0"/>
              </a:rPr>
              <a:t>8</a:t>
            </a:r>
            <a:r>
              <a:rPr lang="en-US" sz="825" dirty="0">
                <a:solidFill>
                  <a:srgbClr val="222222"/>
                </a:solidFill>
                <a:latin typeface="Calibri" panose="020F0502020204030204" pitchFamily="34" charset="0"/>
                <a:ea typeface="Times New Roman" panose="02020603050405020304" pitchFamily="18" charset="0"/>
              </a:rPr>
              <a:t>.</a:t>
            </a:r>
            <a:r>
              <a:rPr lang="en-US" sz="900" dirty="0">
                <a:latin typeface="Times New Roman" panose="02020603050405020304" pitchFamily="18" charset="0"/>
                <a:ea typeface="Times New Roman" panose="02020603050405020304" pitchFamily="18" charset="0"/>
              </a:rPr>
              <a:t>; </a:t>
            </a:r>
            <a:r>
              <a:rPr lang="en-US" sz="825" dirty="0" err="1">
                <a:solidFill>
                  <a:srgbClr val="222222"/>
                </a:solidFill>
                <a:latin typeface="Calibri" panose="020F0502020204030204" pitchFamily="34" charset="0"/>
                <a:ea typeface="Times New Roman" panose="02020603050405020304" pitchFamily="18" charset="0"/>
              </a:rPr>
              <a:t>Holling</a:t>
            </a:r>
            <a:r>
              <a:rPr lang="en-US" sz="825" dirty="0">
                <a:solidFill>
                  <a:srgbClr val="222222"/>
                </a:solidFill>
                <a:latin typeface="Calibri" panose="020F0502020204030204" pitchFamily="34" charset="0"/>
                <a:ea typeface="Times New Roman" panose="02020603050405020304" pitchFamily="18" charset="0"/>
              </a:rPr>
              <a:t>, C. S. (1973). Resilience and stability of ecological systems. </a:t>
            </a:r>
            <a:r>
              <a:rPr lang="en-US" sz="825" i="1" dirty="0">
                <a:solidFill>
                  <a:srgbClr val="222222"/>
                </a:solidFill>
                <a:latin typeface="Calibri" panose="020F0502020204030204" pitchFamily="34" charset="0"/>
                <a:ea typeface="Times New Roman" panose="02020603050405020304" pitchFamily="18" charset="0"/>
              </a:rPr>
              <a:t>Annual review of ecology and systematics</a:t>
            </a:r>
            <a:r>
              <a:rPr lang="en-US" sz="825" dirty="0">
                <a:solidFill>
                  <a:srgbClr val="222222"/>
                </a:solidFill>
                <a:latin typeface="Calibri" panose="020F0502020204030204" pitchFamily="34" charset="0"/>
                <a:ea typeface="Times New Roman" panose="02020603050405020304" pitchFamily="18" charset="0"/>
              </a:rPr>
              <a:t>, </a:t>
            </a:r>
            <a:r>
              <a:rPr lang="en-US" sz="825" i="1" dirty="0">
                <a:solidFill>
                  <a:srgbClr val="222222"/>
                </a:solidFill>
                <a:latin typeface="Calibri" panose="020F0502020204030204" pitchFamily="34" charset="0"/>
                <a:ea typeface="Times New Roman" panose="02020603050405020304" pitchFamily="18" charset="0"/>
              </a:rPr>
              <a:t>4</a:t>
            </a:r>
            <a:r>
              <a:rPr lang="en-US" sz="825" dirty="0">
                <a:solidFill>
                  <a:srgbClr val="222222"/>
                </a:solidFill>
                <a:latin typeface="Calibri" panose="020F0502020204030204" pitchFamily="34" charset="0"/>
                <a:ea typeface="Times New Roman" panose="02020603050405020304" pitchFamily="18" charset="0"/>
              </a:rPr>
              <a:t>(1), 1-23.; </a:t>
            </a:r>
            <a:r>
              <a:rPr lang="en-US" sz="825" dirty="0">
                <a:latin typeface="Calibri" panose="020F0502020204030204" pitchFamily="34" charset="0"/>
                <a:ea typeface="Times New Roman" panose="02020603050405020304" pitchFamily="18" charset="0"/>
              </a:rPr>
              <a:t>Stockholm Resilience Centre. (n.d.) What is resilience? </a:t>
            </a:r>
            <a:r>
              <a:rPr lang="en-US" sz="825" u="sng" dirty="0">
                <a:solidFill>
                  <a:srgbClr val="0563C1"/>
                </a:solidFill>
                <a:latin typeface="Calibri" panose="020F0502020204030204" pitchFamily="34" charset="0"/>
                <a:ea typeface="Times New Roman" panose="02020603050405020304" pitchFamily="18" charset="0"/>
                <a:hlinkClick r:id="rId8"/>
              </a:rPr>
              <a:t>https://www.stockholmresilience.org/research/research-news/2015-02-19-what-is-resilience.html#:~:text=Resilience%20is%20the%20capacity%20of,spur%20renewal%20and%20innovative%20thinking</a:t>
            </a:r>
            <a:r>
              <a:rPr lang="en-US" sz="825" dirty="0">
                <a:latin typeface="Calibri" panose="020F0502020204030204" pitchFamily="34" charset="0"/>
                <a:ea typeface="Times New Roman" panose="02020603050405020304" pitchFamily="18" charset="0"/>
              </a:rPr>
              <a:t>. </a:t>
            </a:r>
            <a:endParaRPr lang="en-US" sz="825" dirty="0">
              <a:latin typeface="Times New Roman" panose="02020603050405020304" pitchFamily="18" charset="0"/>
              <a:ea typeface="Times New Roman" panose="02020603050405020304" pitchFamily="18" charset="0"/>
            </a:endParaRPr>
          </a:p>
          <a:p>
            <a:endParaRPr lang="en-US" sz="9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296329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624D94-A923-5F09-C230-4C038F3138C0}"/>
              </a:ext>
            </a:extLst>
          </p:cNvPr>
          <p:cNvSpPr txBox="1">
            <a:spLocks noGrp="1"/>
          </p:cNvSpPr>
          <p:nvPr>
            <p:ph type="title" idx="4294967295"/>
          </p:nvPr>
        </p:nvSpPr>
        <p:spPr>
          <a:xfrm>
            <a:off x="341880" y="674476"/>
            <a:ext cx="6545808"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mj-lt"/>
                <a:ea typeface="+mn-ea"/>
                <a:cs typeface="+mn-cs"/>
              </a:rPr>
              <a:t>FOUR KEY RESILIENCE QUESTIONS</a:t>
            </a:r>
          </a:p>
        </p:txBody>
      </p:sp>
      <p:graphicFrame>
        <p:nvGraphicFramePr>
          <p:cNvPr id="8" name="Content Placeholder 2" descr="resilience questions">
            <a:extLst>
              <a:ext uri="{FF2B5EF4-FFF2-40B4-BE49-F238E27FC236}">
                <a16:creationId xmlns:a16="http://schemas.microsoft.com/office/drawing/2014/main" id="{809B9308-99EF-F7BD-17F8-FD1984400812}"/>
              </a:ext>
            </a:extLst>
          </p:cNvPr>
          <p:cNvGraphicFramePr>
            <a:graphicFrameLocks noGrp="1"/>
          </p:cNvGraphicFramePr>
          <p:nvPr>
            <p:ph idx="1"/>
            <p:extLst>
              <p:ext uri="{D42A27DB-BD31-4B8C-83A1-F6EECF244321}">
                <p14:modId xmlns:p14="http://schemas.microsoft.com/office/powerpoint/2010/main" val="949484217"/>
              </p:ext>
            </p:extLst>
          </p:nvPr>
        </p:nvGraphicFramePr>
        <p:xfrm>
          <a:off x="341881" y="1381685"/>
          <a:ext cx="8325086" cy="23973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C584C747-DCCE-AE93-C741-76157B599D20}"/>
              </a:ext>
              <a:ext uri="{C183D7F6-B498-43B3-948B-1728B52AA6E4}">
                <adec:decorative xmlns:adec="http://schemas.microsoft.com/office/drawing/2017/decorative" val="1"/>
              </a:ext>
            </a:extLst>
          </p:cNvPr>
          <p:cNvSpPr txBox="1"/>
          <p:nvPr/>
        </p:nvSpPr>
        <p:spPr>
          <a:xfrm>
            <a:off x="2581836" y="524435"/>
            <a:ext cx="184731" cy="300082"/>
          </a:xfrm>
          <a:prstGeom prst="rect">
            <a:avLst/>
          </a:prstGeom>
          <a:noFill/>
        </p:spPr>
        <p:txBody>
          <a:bodyPr wrap="none" rtlCol="0">
            <a:spAutoFit/>
          </a:bodyPr>
          <a:lstStyle/>
          <a:p>
            <a:endParaRPr lang="en-US" sz="1350" dirty="0"/>
          </a:p>
        </p:txBody>
      </p:sp>
    </p:spTree>
    <p:extLst>
      <p:ext uri="{BB962C8B-B14F-4D97-AF65-F5344CB8AC3E}">
        <p14:creationId xmlns:p14="http://schemas.microsoft.com/office/powerpoint/2010/main" val="40533392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C3198-7048-BB1E-6089-682889AA61F5}"/>
              </a:ext>
            </a:extLst>
          </p:cNvPr>
          <p:cNvSpPr>
            <a:spLocks noGrp="1"/>
          </p:cNvSpPr>
          <p:nvPr>
            <p:ph type="title"/>
          </p:nvPr>
        </p:nvSpPr>
        <p:spPr/>
        <p:txBody>
          <a:bodyPr/>
          <a:lstStyle/>
          <a:p>
            <a:r>
              <a:rPr lang="en-US" dirty="0">
                <a:solidFill>
                  <a:schemeClr val="tx1"/>
                </a:solidFill>
              </a:rPr>
              <a:t>Resilience </a:t>
            </a:r>
            <a:r>
              <a:rPr lang="en-US" b="1" dirty="0">
                <a:solidFill>
                  <a:schemeClr val="tx1"/>
                </a:solidFill>
              </a:rPr>
              <a:t>of</a:t>
            </a:r>
            <a:r>
              <a:rPr lang="en-US" dirty="0">
                <a:solidFill>
                  <a:schemeClr val="tx1"/>
                </a:solidFill>
              </a:rPr>
              <a:t> what?</a:t>
            </a:r>
          </a:p>
        </p:txBody>
      </p:sp>
      <p:sp>
        <p:nvSpPr>
          <p:cNvPr id="3" name="Content Placeholder 2">
            <a:extLst>
              <a:ext uri="{FF2B5EF4-FFF2-40B4-BE49-F238E27FC236}">
                <a16:creationId xmlns:a16="http://schemas.microsoft.com/office/drawing/2014/main" id="{F4F549D0-D57A-DB9C-7256-8648B4994C3B}"/>
              </a:ext>
            </a:extLst>
          </p:cNvPr>
          <p:cNvSpPr>
            <a:spLocks noGrp="1"/>
          </p:cNvSpPr>
          <p:nvPr>
            <p:ph idx="1"/>
          </p:nvPr>
        </p:nvSpPr>
        <p:spPr/>
        <p:txBody>
          <a:bodyPr/>
          <a:lstStyle/>
          <a:p>
            <a:r>
              <a:rPr lang="en-US" dirty="0"/>
              <a:t>Geographic scope</a:t>
            </a:r>
          </a:p>
          <a:p>
            <a:r>
              <a:rPr lang="en-US" dirty="0"/>
              <a:t>Temporal scope</a:t>
            </a:r>
          </a:p>
        </p:txBody>
      </p:sp>
      <p:sp>
        <p:nvSpPr>
          <p:cNvPr id="4" name="Content Placeholder 3">
            <a:extLst>
              <a:ext uri="{FF2B5EF4-FFF2-40B4-BE49-F238E27FC236}">
                <a16:creationId xmlns:a16="http://schemas.microsoft.com/office/drawing/2014/main" id="{5B96A160-29DA-86BF-D69F-B2A14E69B54D}"/>
              </a:ext>
            </a:extLst>
          </p:cNvPr>
          <p:cNvSpPr>
            <a:spLocks noGrp="1"/>
          </p:cNvSpPr>
          <p:nvPr>
            <p:ph idx="12"/>
          </p:nvPr>
        </p:nvSpPr>
        <p:spPr/>
        <p:txBody>
          <a:bodyPr/>
          <a:lstStyle/>
          <a:p>
            <a:r>
              <a:rPr lang="en-US" sz="1000" b="1" dirty="0">
                <a:solidFill>
                  <a:srgbClr val="000000"/>
                </a:solidFill>
              </a:rPr>
              <a:t>Source</a:t>
            </a:r>
            <a:r>
              <a:rPr lang="en-US" sz="1000" dirty="0">
                <a:solidFill>
                  <a:srgbClr val="000000"/>
                </a:solidFill>
              </a:rPr>
              <a:t>: City of Baltimore - Department of Planning. (2018). Food Environment Maps </a:t>
            </a:r>
            <a:endParaRPr lang="en-US" sz="1000" dirty="0"/>
          </a:p>
        </p:txBody>
      </p:sp>
      <p:sp>
        <p:nvSpPr>
          <p:cNvPr id="5" name="Slide Number Placeholder 4">
            <a:extLst>
              <a:ext uri="{FF2B5EF4-FFF2-40B4-BE49-F238E27FC236}">
                <a16:creationId xmlns:a16="http://schemas.microsoft.com/office/drawing/2014/main" id="{B861F441-27EE-78AC-271C-57BFEBAA723A}"/>
              </a:ext>
            </a:extLst>
          </p:cNvPr>
          <p:cNvSpPr>
            <a:spLocks noGrp="1"/>
          </p:cNvSpPr>
          <p:nvPr>
            <p:ph type="sldNum" sz="quarter" idx="13"/>
          </p:nvPr>
        </p:nvSpPr>
        <p:spPr/>
        <p:txBody>
          <a:bodyPr/>
          <a:lstStyle/>
          <a:p>
            <a:fld id="{8ABDC324-684B-9C44-A484-D2B69E2467CF}" type="slidenum">
              <a:rPr lang="en-US" smtClean="0"/>
              <a:pPr/>
              <a:t>28</a:t>
            </a:fld>
            <a:endParaRPr lang="en-US" dirty="0"/>
          </a:p>
        </p:txBody>
      </p:sp>
      <p:pic>
        <p:nvPicPr>
          <p:cNvPr id="9" name="Picture 8" descr="A map of a city">
            <a:extLst>
              <a:ext uri="{FF2B5EF4-FFF2-40B4-BE49-F238E27FC236}">
                <a16:creationId xmlns:a16="http://schemas.microsoft.com/office/drawing/2014/main" id="{0EB275C3-EC1F-EEC9-9BB1-28ECD548C80D}"/>
              </a:ext>
            </a:extLst>
          </p:cNvPr>
          <p:cNvPicPr>
            <a:picLocks noChangeAspect="1"/>
          </p:cNvPicPr>
          <p:nvPr/>
        </p:nvPicPr>
        <p:blipFill>
          <a:blip r:embed="rId3"/>
          <a:stretch>
            <a:fillRect/>
          </a:stretch>
        </p:blipFill>
        <p:spPr>
          <a:xfrm>
            <a:off x="4811788" y="27712"/>
            <a:ext cx="3907614" cy="5056911"/>
          </a:xfrm>
          <a:prstGeom prst="rect">
            <a:avLst/>
          </a:prstGeom>
        </p:spPr>
      </p:pic>
      <p:sp>
        <p:nvSpPr>
          <p:cNvPr id="6" name="Rectangle 5">
            <a:extLst>
              <a:ext uri="{FF2B5EF4-FFF2-40B4-BE49-F238E27FC236}">
                <a16:creationId xmlns:a16="http://schemas.microsoft.com/office/drawing/2014/main" id="{6148D065-4441-C4FE-FBDB-72BEB9C4A317}"/>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7517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1019B-A446-1B1A-84D8-04708032B625}"/>
              </a:ext>
            </a:extLst>
          </p:cNvPr>
          <p:cNvSpPr>
            <a:spLocks noGrp="1"/>
          </p:cNvSpPr>
          <p:nvPr>
            <p:ph type="title"/>
          </p:nvPr>
        </p:nvSpPr>
        <p:spPr>
          <a:xfrm>
            <a:off x="308758" y="53975"/>
            <a:ext cx="8698716" cy="1489818"/>
          </a:xfrm>
        </p:spPr>
        <p:txBody>
          <a:bodyPr anchor="ctr">
            <a:normAutofit/>
          </a:bodyPr>
          <a:lstStyle/>
          <a:p>
            <a:r>
              <a:rPr lang="en-US" dirty="0">
                <a:solidFill>
                  <a:schemeClr val="tx1"/>
                </a:solidFill>
              </a:rPr>
              <a:t>Resilience </a:t>
            </a:r>
            <a:r>
              <a:rPr lang="en-US" b="1" dirty="0">
                <a:solidFill>
                  <a:schemeClr val="tx1"/>
                </a:solidFill>
              </a:rPr>
              <a:t>to</a:t>
            </a:r>
            <a:r>
              <a:rPr lang="en-US" dirty="0">
                <a:solidFill>
                  <a:schemeClr val="tx1"/>
                </a:solidFill>
              </a:rPr>
              <a:t> what?</a:t>
            </a:r>
          </a:p>
        </p:txBody>
      </p:sp>
      <p:pic>
        <p:nvPicPr>
          <p:cNvPr id="6" name="Picture 5">
            <a:extLst>
              <a:ext uri="{FF2B5EF4-FFF2-40B4-BE49-F238E27FC236}">
                <a16:creationId xmlns:a16="http://schemas.microsoft.com/office/drawing/2014/main" id="{BEBFDB58-3486-4C61-A6CB-DE6EDE7EC72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326340" y="44854"/>
            <a:ext cx="4817660" cy="5044671"/>
          </a:xfrm>
          <a:prstGeom prst="rect">
            <a:avLst/>
          </a:prstGeom>
          <a:noFill/>
          <a:ln>
            <a:solidFill>
              <a:srgbClr val="6CACE4">
                <a:alpha val="20000"/>
              </a:srgbClr>
            </a:solidFill>
          </a:ln>
        </p:spPr>
      </p:pic>
      <p:sp>
        <p:nvSpPr>
          <p:cNvPr id="9" name="TextBox 8">
            <a:extLst>
              <a:ext uri="{FF2B5EF4-FFF2-40B4-BE49-F238E27FC236}">
                <a16:creationId xmlns:a16="http://schemas.microsoft.com/office/drawing/2014/main" id="{7A62CCF7-DC6D-73E1-F4DF-030644E5FD17}"/>
              </a:ext>
            </a:extLst>
          </p:cNvPr>
          <p:cNvSpPr txBox="1"/>
          <p:nvPr/>
        </p:nvSpPr>
        <p:spPr>
          <a:xfrm>
            <a:off x="157249" y="1608499"/>
            <a:ext cx="4024627" cy="1138773"/>
          </a:xfrm>
          <a:prstGeom prst="rect">
            <a:avLst/>
          </a:prstGeom>
          <a:noFill/>
        </p:spPr>
        <p:txBody>
          <a:bodyPr wrap="square">
            <a:spAutoFit/>
          </a:bodyPr>
          <a:lstStyle/>
          <a:p>
            <a:pPr defTabSz="684593">
              <a:spcBef>
                <a:spcPct val="0"/>
              </a:spcBef>
            </a:pPr>
            <a:r>
              <a:rPr lang="en-US" altLang="en-US" sz="1000" b="1" dirty="0">
                <a:ea typeface="Calibri" panose="020F0502020204030204" pitchFamily="34" charset="0"/>
                <a:cs typeface="Calibri" panose="020F0502020204030204" pitchFamily="34" charset="0"/>
              </a:rPr>
              <a:t>Sources: </a:t>
            </a:r>
            <a:r>
              <a:rPr lang="en-US" altLang="en-US" sz="1000" dirty="0" err="1">
                <a:ea typeface="Calibri" panose="020F0502020204030204" pitchFamily="34" charset="0"/>
                <a:cs typeface="Calibri" panose="020F0502020204030204" pitchFamily="34" charset="0"/>
              </a:rPr>
              <a:t>Chodur</a:t>
            </a:r>
            <a:r>
              <a:rPr lang="en-US" altLang="en-US" sz="1000" dirty="0">
                <a:ea typeface="Calibri" panose="020F0502020204030204" pitchFamily="34" charset="0"/>
                <a:cs typeface="Calibri" panose="020F0502020204030204" pitchFamily="34" charset="0"/>
              </a:rPr>
              <a:t>, </a:t>
            </a:r>
            <a:r>
              <a:rPr lang="en-US" altLang="en-US" sz="1000" dirty="0" err="1">
                <a:ea typeface="Calibri" panose="020F0502020204030204" pitchFamily="34" charset="0"/>
                <a:cs typeface="Calibri" panose="020F0502020204030204" pitchFamily="34" charset="0"/>
              </a:rPr>
              <a:t>Xhao</a:t>
            </a:r>
            <a:r>
              <a:rPr lang="en-US" altLang="en-US" sz="1000" dirty="0">
                <a:ea typeface="Calibri" panose="020F0502020204030204" pitchFamily="34" charset="0"/>
                <a:cs typeface="Calibri" panose="020F0502020204030204" pitchFamily="34" charset="0"/>
              </a:rPr>
              <a:t>, Biehl, </a:t>
            </a:r>
            <a:r>
              <a:rPr lang="en-US" altLang="en-US" sz="1000" dirty="0" err="1">
                <a:ea typeface="Calibri" panose="020F0502020204030204" pitchFamily="34" charset="0"/>
                <a:cs typeface="Calibri" panose="020F0502020204030204" pitchFamily="34" charset="0"/>
              </a:rPr>
              <a:t>Mitrani</a:t>
            </a:r>
            <a:r>
              <a:rPr lang="en-US" altLang="en-US" sz="1000" dirty="0">
                <a:ea typeface="Calibri" panose="020F0502020204030204" pitchFamily="34" charset="0"/>
                <a:cs typeface="Calibri" panose="020F0502020204030204" pitchFamily="34" charset="0"/>
              </a:rPr>
              <a:t>-Reiser, Neff. 2017. </a:t>
            </a:r>
            <a:r>
              <a:rPr lang="en-US" sz="1000" dirty="0"/>
              <a:t>Assessing food system vulnerabilities: A fault tree modeling approach. </a:t>
            </a:r>
            <a:r>
              <a:rPr lang="en-US" sz="1000" i="1" dirty="0"/>
              <a:t>BMC Public Health</a:t>
            </a:r>
            <a:r>
              <a:rPr lang="en-US" sz="1000" dirty="0"/>
              <a:t>. </a:t>
            </a:r>
            <a:r>
              <a:rPr lang="en-US" sz="1000" dirty="0">
                <a:solidFill>
                  <a:srgbClr val="222222"/>
                </a:solidFill>
                <a:highlight>
                  <a:srgbClr val="FFFFFF"/>
                </a:highlight>
              </a:rPr>
              <a:t>Figure from: Biehl, E., </a:t>
            </a:r>
            <a:r>
              <a:rPr lang="en-US" sz="1000" dirty="0" err="1">
                <a:solidFill>
                  <a:srgbClr val="222222"/>
                </a:solidFill>
                <a:highlight>
                  <a:srgbClr val="FFFFFF"/>
                </a:highlight>
              </a:rPr>
              <a:t>Buzogany</a:t>
            </a:r>
            <a:r>
              <a:rPr lang="en-US" sz="1000" dirty="0">
                <a:solidFill>
                  <a:srgbClr val="222222"/>
                </a:solidFill>
                <a:highlight>
                  <a:srgbClr val="FFFFFF"/>
                </a:highlight>
              </a:rPr>
              <a:t>, S., Huang, A., </a:t>
            </a:r>
            <a:r>
              <a:rPr lang="en-US" sz="1000" dirty="0" err="1">
                <a:solidFill>
                  <a:srgbClr val="222222"/>
                </a:solidFill>
                <a:highlight>
                  <a:srgbClr val="FFFFFF"/>
                </a:highlight>
              </a:rPr>
              <a:t>Chodur</a:t>
            </a:r>
            <a:r>
              <a:rPr lang="en-US" sz="1000" dirty="0">
                <a:solidFill>
                  <a:srgbClr val="222222"/>
                </a:solidFill>
                <a:highlight>
                  <a:srgbClr val="FFFFFF"/>
                </a:highlight>
              </a:rPr>
              <a:t>, G., &amp; Neff, R. (2017). Baltimore food system resilience advisory report. </a:t>
            </a:r>
            <a:r>
              <a:rPr lang="en-US" sz="1000" i="1" dirty="0">
                <a:solidFill>
                  <a:srgbClr val="222222"/>
                </a:solidFill>
                <a:highlight>
                  <a:srgbClr val="FFFFFF"/>
                </a:highlight>
              </a:rPr>
              <a:t>Baltimore (MD): Baltimore Office of Sustainability &amp; Johns Hopkins Center for a Livable Future</a:t>
            </a:r>
            <a:r>
              <a:rPr lang="en-US" sz="1000" dirty="0">
                <a:solidFill>
                  <a:srgbClr val="222222"/>
                </a:solidFill>
                <a:highlight>
                  <a:srgbClr val="FFFFFF"/>
                </a:highlight>
              </a:rPr>
              <a:t>. </a:t>
            </a:r>
            <a:endParaRPr lang="en-US" sz="1000" dirty="0"/>
          </a:p>
          <a:p>
            <a:pPr defTabSz="684593">
              <a:spcBef>
                <a:spcPct val="0"/>
              </a:spcBef>
            </a:pPr>
            <a:endParaRPr lang="en-US" altLang="en-US" sz="8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39213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5D076-4727-79D2-1C96-074A1E9BC45A}"/>
              </a:ext>
            </a:extLst>
          </p:cNvPr>
          <p:cNvSpPr>
            <a:spLocks noGrp="1"/>
          </p:cNvSpPr>
          <p:nvPr>
            <p:ph type="title"/>
          </p:nvPr>
        </p:nvSpPr>
        <p:spPr/>
        <p:txBody>
          <a:bodyPr>
            <a:normAutofit/>
          </a:bodyPr>
          <a:lstStyle/>
          <a:p>
            <a:r>
              <a:rPr lang="en-US" dirty="0"/>
              <a:t>								Resilience for what purpose?</a:t>
            </a:r>
          </a:p>
        </p:txBody>
      </p:sp>
      <p:pic>
        <p:nvPicPr>
          <p:cNvPr id="4" name="Content Placeholder 5" descr="Baltimore Recommendations">
            <a:extLst>
              <a:ext uri="{FF2B5EF4-FFF2-40B4-BE49-F238E27FC236}">
                <a16:creationId xmlns:a16="http://schemas.microsoft.com/office/drawing/2014/main" id="{64D73DB5-20A7-49B6-33CD-DF843F3A476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5314" y="987259"/>
            <a:ext cx="2715619" cy="3557016"/>
          </a:xfrm>
          <a:prstGeom prst="rect">
            <a:avLst/>
          </a:prstGeom>
        </p:spPr>
      </p:pic>
      <p:pic>
        <p:nvPicPr>
          <p:cNvPr id="5" name="Picture 4" descr="Food access strategies table">
            <a:extLst>
              <a:ext uri="{FF2B5EF4-FFF2-40B4-BE49-F238E27FC236}">
                <a16:creationId xmlns:a16="http://schemas.microsoft.com/office/drawing/2014/main" id="{E71DE9C4-357E-9ECB-EB6A-74C8AA84443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60300" y="1772068"/>
            <a:ext cx="7447174" cy="2250638"/>
          </a:xfrm>
          <a:prstGeom prst="rect">
            <a:avLst/>
          </a:prstGeom>
          <a:effectLst>
            <a:outerShdw blurRad="50800" dist="38100" dir="13500000" algn="br" rotWithShape="0">
              <a:prstClr val="black">
                <a:alpha val="40000"/>
              </a:prstClr>
            </a:outerShdw>
          </a:effectLst>
        </p:spPr>
      </p:pic>
      <p:sp>
        <p:nvSpPr>
          <p:cNvPr id="9" name="TextBox 8">
            <a:extLst>
              <a:ext uri="{FF2B5EF4-FFF2-40B4-BE49-F238E27FC236}">
                <a16:creationId xmlns:a16="http://schemas.microsoft.com/office/drawing/2014/main" id="{02378689-435C-E07A-8797-2BEFC7F9A728}"/>
              </a:ext>
            </a:extLst>
          </p:cNvPr>
          <p:cNvSpPr txBox="1"/>
          <p:nvPr/>
        </p:nvSpPr>
        <p:spPr>
          <a:xfrm>
            <a:off x="345314" y="4620309"/>
            <a:ext cx="7768590" cy="400110"/>
          </a:xfrm>
          <a:prstGeom prst="rect">
            <a:avLst/>
          </a:prstGeom>
          <a:noFill/>
        </p:spPr>
        <p:txBody>
          <a:bodyPr wrap="square">
            <a:spAutoFit/>
          </a:bodyPr>
          <a:lstStyle/>
          <a:p>
            <a:r>
              <a:rPr lang="en-US" sz="1000" b="1" dirty="0">
                <a:solidFill>
                  <a:srgbClr val="222222"/>
                </a:solidFill>
                <a:highlight>
                  <a:srgbClr val="FFFFFF"/>
                </a:highlight>
              </a:rPr>
              <a:t>Source: </a:t>
            </a:r>
            <a:r>
              <a:rPr lang="en-US" sz="1000" dirty="0">
                <a:solidFill>
                  <a:srgbClr val="222222"/>
                </a:solidFill>
                <a:highlight>
                  <a:srgbClr val="FFFFFF"/>
                </a:highlight>
              </a:rPr>
              <a:t>Biehl, E., </a:t>
            </a:r>
            <a:r>
              <a:rPr lang="en-US" sz="1000" dirty="0" err="1">
                <a:solidFill>
                  <a:srgbClr val="222222"/>
                </a:solidFill>
                <a:highlight>
                  <a:srgbClr val="FFFFFF"/>
                </a:highlight>
              </a:rPr>
              <a:t>Buzogany</a:t>
            </a:r>
            <a:r>
              <a:rPr lang="en-US" sz="1000" dirty="0">
                <a:solidFill>
                  <a:srgbClr val="222222"/>
                </a:solidFill>
                <a:highlight>
                  <a:srgbClr val="FFFFFF"/>
                </a:highlight>
              </a:rPr>
              <a:t>, S., Huang, A., </a:t>
            </a:r>
            <a:r>
              <a:rPr lang="en-US" sz="1000" dirty="0" err="1">
                <a:solidFill>
                  <a:srgbClr val="222222"/>
                </a:solidFill>
                <a:highlight>
                  <a:srgbClr val="FFFFFF"/>
                </a:highlight>
              </a:rPr>
              <a:t>Chodur</a:t>
            </a:r>
            <a:r>
              <a:rPr lang="en-US" sz="1000" dirty="0">
                <a:solidFill>
                  <a:srgbClr val="222222"/>
                </a:solidFill>
                <a:highlight>
                  <a:srgbClr val="FFFFFF"/>
                </a:highlight>
              </a:rPr>
              <a:t>, G., &amp; Neff, R. (2017). Baltimore food system resilience advisory report. </a:t>
            </a:r>
            <a:r>
              <a:rPr lang="en-US" sz="1000" i="1" dirty="0">
                <a:solidFill>
                  <a:srgbClr val="222222"/>
                </a:solidFill>
                <a:highlight>
                  <a:srgbClr val="FFFFFF"/>
                </a:highlight>
              </a:rPr>
              <a:t>Baltimore (MD): Baltimore Office of Sustainability &amp; Johns Hopkins Center for a Livable Future</a:t>
            </a:r>
            <a:r>
              <a:rPr lang="en-US" sz="1000" dirty="0">
                <a:solidFill>
                  <a:srgbClr val="222222"/>
                </a:solidFill>
                <a:highlight>
                  <a:srgbClr val="FFFFFF"/>
                </a:highlight>
              </a:rPr>
              <a:t>. </a:t>
            </a:r>
            <a:r>
              <a:rPr lang="en-US" sz="1000" dirty="0"/>
              <a:t>Slide courtesy of Erin Biehl</a:t>
            </a:r>
          </a:p>
        </p:txBody>
      </p:sp>
      <p:sp>
        <p:nvSpPr>
          <p:cNvPr id="3" name="Rectangle 2">
            <a:extLst>
              <a:ext uri="{FF2B5EF4-FFF2-40B4-BE49-F238E27FC236}">
                <a16:creationId xmlns:a16="http://schemas.microsoft.com/office/drawing/2014/main" id="{A87CB6C4-142D-9846-2639-83317C64AFAB}"/>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08861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66C29-76AC-CC83-D54A-17FAC330BA87}"/>
              </a:ext>
            </a:extLst>
          </p:cNvPr>
          <p:cNvSpPr>
            <a:spLocks noGrp="1"/>
          </p:cNvSpPr>
          <p:nvPr>
            <p:ph type="title"/>
          </p:nvPr>
        </p:nvSpPr>
        <p:spPr/>
        <p:txBody>
          <a:bodyPr/>
          <a:lstStyle/>
          <a:p>
            <a:r>
              <a:rPr lang="en-US" dirty="0"/>
              <a:t>Resilience for whom?</a:t>
            </a:r>
          </a:p>
        </p:txBody>
      </p:sp>
      <p:sp>
        <p:nvSpPr>
          <p:cNvPr id="3" name="Content Placeholder 2">
            <a:extLst>
              <a:ext uri="{FF2B5EF4-FFF2-40B4-BE49-F238E27FC236}">
                <a16:creationId xmlns:a16="http://schemas.microsoft.com/office/drawing/2014/main" id="{BA4EC55B-6403-F7E2-7706-9E7D0740F1EA}"/>
              </a:ext>
            </a:extLst>
          </p:cNvPr>
          <p:cNvSpPr>
            <a:spLocks noGrp="1"/>
          </p:cNvSpPr>
          <p:nvPr>
            <p:ph idx="1"/>
          </p:nvPr>
        </p:nvSpPr>
        <p:spPr/>
        <p:txBody>
          <a:bodyPr/>
          <a:lstStyle/>
          <a:p>
            <a:r>
              <a:rPr lang="en-US" sz="1600" dirty="0"/>
              <a:t>Who is it benefiting? How are risks and rewards distributed?</a:t>
            </a:r>
          </a:p>
          <a:p>
            <a:r>
              <a:rPr lang="en-US" sz="1600" dirty="0"/>
              <a:t>Who has access to resources before, during, and after a crisis?</a:t>
            </a:r>
          </a:p>
          <a:p>
            <a:r>
              <a:rPr lang="en-US" sz="1600" dirty="0"/>
              <a:t>Who is involved in decision-making? </a:t>
            </a:r>
          </a:p>
          <a:p>
            <a:pPr marL="0" indent="0">
              <a:buNone/>
            </a:pPr>
            <a:endParaRPr lang="en-US" dirty="0"/>
          </a:p>
        </p:txBody>
      </p:sp>
      <p:sp>
        <p:nvSpPr>
          <p:cNvPr id="4" name="Rectangle 3">
            <a:extLst>
              <a:ext uri="{FF2B5EF4-FFF2-40B4-BE49-F238E27FC236}">
                <a16:creationId xmlns:a16="http://schemas.microsoft.com/office/drawing/2014/main" id="{5A0AB329-97E9-8422-2668-653FA4DE43AE}"/>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85778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EDD9714-A7D6-3722-BA9A-0B0BAA5686B6}"/>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84274F3-1AA4-CCF1-EA70-3E399A88859F}"/>
              </a:ext>
            </a:extLst>
          </p:cNvPr>
          <p:cNvSpPr txBox="1">
            <a:spLocks noGrp="1"/>
          </p:cNvSpPr>
          <p:nvPr>
            <p:ph type="title" idx="4294967295"/>
          </p:nvPr>
        </p:nvSpPr>
        <p:spPr>
          <a:xfrm>
            <a:off x="420806" y="541893"/>
            <a:ext cx="4572000"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RESILIENCE ATTRIBUTES - DESCRIPTIONS</a:t>
            </a:r>
          </a:p>
        </p:txBody>
      </p:sp>
      <p:graphicFrame>
        <p:nvGraphicFramePr>
          <p:cNvPr id="6" name="Content Placeholder 5">
            <a:extLst>
              <a:ext uri="{FF2B5EF4-FFF2-40B4-BE49-F238E27FC236}">
                <a16:creationId xmlns:a16="http://schemas.microsoft.com/office/drawing/2014/main" id="{749940A5-F57C-82D7-28B5-9DF264882074}"/>
              </a:ext>
            </a:extLst>
          </p:cNvPr>
          <p:cNvGraphicFramePr>
            <a:graphicFrameLocks noGrp="1"/>
          </p:cNvGraphicFramePr>
          <p:nvPr>
            <p:ph idx="1"/>
            <p:extLst>
              <p:ext uri="{D42A27DB-BD31-4B8C-83A1-F6EECF244321}">
                <p14:modId xmlns:p14="http://schemas.microsoft.com/office/powerpoint/2010/main" val="3961173836"/>
              </p:ext>
            </p:extLst>
          </p:nvPr>
        </p:nvGraphicFramePr>
        <p:xfrm>
          <a:off x="420806" y="1058768"/>
          <a:ext cx="8337432" cy="3852838"/>
        </p:xfrm>
        <a:graphic>
          <a:graphicData uri="http://schemas.openxmlformats.org/drawingml/2006/table">
            <a:tbl>
              <a:tblPr firstRow="1"/>
              <a:tblGrid>
                <a:gridCol w="3165357">
                  <a:extLst>
                    <a:ext uri="{9D8B030D-6E8A-4147-A177-3AD203B41FA5}">
                      <a16:colId xmlns:a16="http://schemas.microsoft.com/office/drawing/2014/main" val="3278076821"/>
                    </a:ext>
                  </a:extLst>
                </a:gridCol>
                <a:gridCol w="5172075">
                  <a:extLst>
                    <a:ext uri="{9D8B030D-6E8A-4147-A177-3AD203B41FA5}">
                      <a16:colId xmlns:a16="http://schemas.microsoft.com/office/drawing/2014/main" val="2486772609"/>
                    </a:ext>
                  </a:extLst>
                </a:gridCol>
              </a:tblGrid>
              <a:tr h="269780">
                <a:tc>
                  <a:txBody>
                    <a:bodyPr/>
                    <a:lstStyle/>
                    <a:p>
                      <a:r>
                        <a:rPr lang="en-US" sz="1600" b="1" dirty="0">
                          <a:effectLst/>
                          <a:latin typeface="Gentona"/>
                        </a:rPr>
                        <a:t>Attribute </a:t>
                      </a:r>
                      <a:endParaRPr lang="en-US" sz="2800" b="1"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1600" b="1" dirty="0">
                          <a:effectLst/>
                          <a:latin typeface="Gentona"/>
                        </a:rPr>
                        <a:t>Description (in food system context) </a:t>
                      </a:r>
                      <a:endParaRPr lang="en-US" sz="2800" b="1"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91374707"/>
                  </a:ext>
                </a:extLst>
              </a:tr>
              <a:tr h="621904">
                <a:tc>
                  <a:txBody>
                    <a:bodyPr/>
                    <a:lstStyle/>
                    <a:p>
                      <a:r>
                        <a:rPr lang="en-US" sz="1600" dirty="0">
                          <a:effectLst/>
                          <a:latin typeface="Gentona"/>
                        </a:rPr>
                        <a:t>Diversity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1600" dirty="0">
                          <a:effectLst/>
                          <a:latin typeface="Gentona"/>
                        </a:rPr>
                        <a:t>A variety of food system elements that can serve a similar purpose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05709484"/>
                  </a:ext>
                </a:extLst>
              </a:tr>
              <a:tr h="445843">
                <a:tc>
                  <a:txBody>
                    <a:bodyPr/>
                    <a:lstStyle/>
                    <a:p>
                      <a:r>
                        <a:rPr lang="en-US" sz="1600" dirty="0">
                          <a:effectLst/>
                          <a:latin typeface="Gentona"/>
                        </a:rPr>
                        <a:t>Redundancy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1600" dirty="0">
                          <a:effectLst/>
                          <a:latin typeface="Gentona"/>
                        </a:rPr>
                        <a:t>Multiple or duplicative food system elements that can serve the same purpose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71344677"/>
                  </a:ext>
                </a:extLst>
              </a:tr>
              <a:tr h="445843">
                <a:tc>
                  <a:txBody>
                    <a:bodyPr/>
                    <a:lstStyle/>
                    <a:p>
                      <a:r>
                        <a:rPr lang="en-US" sz="1600" dirty="0">
                          <a:effectLst/>
                          <a:latin typeface="Gentona"/>
                        </a:rPr>
                        <a:t>Connectivity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1600" dirty="0">
                          <a:effectLst/>
                          <a:latin typeface="Gentona"/>
                        </a:rPr>
                        <a:t>Multiple food system elements that connect and communicate with one another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16366206"/>
                  </a:ext>
                </a:extLst>
              </a:tr>
              <a:tr h="621904">
                <a:tc>
                  <a:txBody>
                    <a:bodyPr/>
                    <a:lstStyle/>
                    <a:p>
                      <a:r>
                        <a:rPr lang="en-US" sz="1600">
                          <a:effectLst/>
                          <a:latin typeface="Gentona"/>
                        </a:rPr>
                        <a:t>Capital Reserves (social, financial, natural, political) </a:t>
                      </a:r>
                      <a:endParaRPr lang="en-US" sz="280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1600" dirty="0">
                          <a:effectLst/>
                          <a:latin typeface="Gentona"/>
                        </a:rPr>
                        <a:t>Available “backup” resources that can be used during a disruptive event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84709500"/>
                  </a:ext>
                </a:extLst>
              </a:tr>
              <a:tr h="621904">
                <a:tc>
                  <a:txBody>
                    <a:bodyPr/>
                    <a:lstStyle/>
                    <a:p>
                      <a:r>
                        <a:rPr lang="en-US" sz="1600">
                          <a:effectLst/>
                          <a:latin typeface="Gentona"/>
                        </a:rPr>
                        <a:t>Flexibility </a:t>
                      </a:r>
                      <a:endParaRPr lang="en-US" sz="280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1600" dirty="0">
                          <a:effectLst/>
                          <a:latin typeface="Gentona"/>
                        </a:rPr>
                        <a:t>The ability to make modifications to food system elements during disruptive events when needed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83577970"/>
                  </a:ext>
                </a:extLst>
              </a:tr>
              <a:tr h="621904">
                <a:tc>
                  <a:txBody>
                    <a:bodyPr/>
                    <a:lstStyle/>
                    <a:p>
                      <a:r>
                        <a:rPr lang="en-US" sz="1600" dirty="0">
                          <a:effectLst/>
                          <a:latin typeface="Gentona"/>
                        </a:rPr>
                        <a:t>Preparedness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1600" dirty="0">
                          <a:effectLst/>
                          <a:latin typeface="Gentona"/>
                        </a:rPr>
                        <a:t>A plan in place for how to ensure food access, availability, and acceptability during a disruptive event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76336894"/>
                  </a:ext>
                </a:extLst>
              </a:tr>
            </a:tbl>
          </a:graphicData>
        </a:graphic>
      </p:graphicFrame>
    </p:spTree>
    <p:extLst>
      <p:ext uri="{BB962C8B-B14F-4D97-AF65-F5344CB8AC3E}">
        <p14:creationId xmlns:p14="http://schemas.microsoft.com/office/powerpoint/2010/main" val="1369975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D66E2-5805-F1A5-29CC-A7904355925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D2CEF2E-3E87-3395-2DCF-1F693748E75D}"/>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2C1D18BB-E1CD-B402-9B4C-A341145FB66A}"/>
              </a:ext>
            </a:extLst>
          </p:cNvPr>
          <p:cNvSpPr txBox="1">
            <a:spLocks noGrp="1"/>
          </p:cNvSpPr>
          <p:nvPr>
            <p:ph type="title" idx="4294967295"/>
          </p:nvPr>
        </p:nvSpPr>
        <p:spPr>
          <a:xfrm>
            <a:off x="420806" y="541893"/>
            <a:ext cx="5065594"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RESILIENCE ATTRIBUTES – EXAMPLES (cont.)</a:t>
            </a:r>
          </a:p>
        </p:txBody>
      </p:sp>
      <p:graphicFrame>
        <p:nvGraphicFramePr>
          <p:cNvPr id="6" name="Content Placeholder 5">
            <a:extLst>
              <a:ext uri="{FF2B5EF4-FFF2-40B4-BE49-F238E27FC236}">
                <a16:creationId xmlns:a16="http://schemas.microsoft.com/office/drawing/2014/main" id="{02EB0496-D51F-7009-FCEF-DAD3B1FD9DF5}"/>
              </a:ext>
            </a:extLst>
          </p:cNvPr>
          <p:cNvGraphicFramePr>
            <a:graphicFrameLocks noGrp="1"/>
          </p:cNvGraphicFramePr>
          <p:nvPr>
            <p:ph idx="1"/>
            <p:extLst>
              <p:ext uri="{D42A27DB-BD31-4B8C-83A1-F6EECF244321}">
                <p14:modId xmlns:p14="http://schemas.microsoft.com/office/powerpoint/2010/main" val="2668608992"/>
              </p:ext>
            </p:extLst>
          </p:nvPr>
        </p:nvGraphicFramePr>
        <p:xfrm>
          <a:off x="420806" y="1058768"/>
          <a:ext cx="8337432" cy="3852838"/>
        </p:xfrm>
        <a:graphic>
          <a:graphicData uri="http://schemas.openxmlformats.org/drawingml/2006/table">
            <a:tbl>
              <a:tblPr firstRow="1"/>
              <a:tblGrid>
                <a:gridCol w="2622432">
                  <a:extLst>
                    <a:ext uri="{9D8B030D-6E8A-4147-A177-3AD203B41FA5}">
                      <a16:colId xmlns:a16="http://schemas.microsoft.com/office/drawing/2014/main" val="3278076821"/>
                    </a:ext>
                  </a:extLst>
                </a:gridCol>
                <a:gridCol w="5715000">
                  <a:extLst>
                    <a:ext uri="{9D8B030D-6E8A-4147-A177-3AD203B41FA5}">
                      <a16:colId xmlns:a16="http://schemas.microsoft.com/office/drawing/2014/main" val="126315231"/>
                    </a:ext>
                  </a:extLst>
                </a:gridCol>
              </a:tblGrid>
              <a:tr h="269780">
                <a:tc>
                  <a:txBody>
                    <a:bodyPr/>
                    <a:lstStyle/>
                    <a:p>
                      <a:r>
                        <a:rPr lang="en-US" sz="1600" b="1" dirty="0">
                          <a:effectLst/>
                          <a:latin typeface="Gentona"/>
                        </a:rPr>
                        <a:t>Attribute </a:t>
                      </a:r>
                      <a:endParaRPr lang="en-US" sz="2800" b="1"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1600" b="1" dirty="0">
                          <a:effectLst/>
                          <a:latin typeface="Gentona"/>
                        </a:rPr>
                        <a:t>Food System Example </a:t>
                      </a:r>
                      <a:endParaRPr lang="en-US" sz="2800" b="1"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91374707"/>
                  </a:ext>
                </a:extLst>
              </a:tr>
              <a:tr h="621904">
                <a:tc>
                  <a:txBody>
                    <a:bodyPr/>
                    <a:lstStyle/>
                    <a:p>
                      <a:r>
                        <a:rPr lang="en-US" sz="1600" dirty="0">
                          <a:effectLst/>
                          <a:latin typeface="Gentona"/>
                        </a:rPr>
                        <a:t>Diversity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1600" dirty="0">
                          <a:effectLst/>
                          <a:latin typeface="Gentona"/>
                        </a:rPr>
                        <a:t>A variety of food retail options, such as farmers markets, independent grocers, and supermarkets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05709484"/>
                  </a:ext>
                </a:extLst>
              </a:tr>
              <a:tr h="445843">
                <a:tc>
                  <a:txBody>
                    <a:bodyPr/>
                    <a:lstStyle/>
                    <a:p>
                      <a:r>
                        <a:rPr lang="en-US" sz="1600" dirty="0">
                          <a:effectLst/>
                          <a:latin typeface="Gentona"/>
                        </a:rPr>
                        <a:t>Redundancy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1600" dirty="0">
                          <a:effectLst/>
                          <a:latin typeface="Gentona"/>
                        </a:rPr>
                        <a:t>Neighborhoods with more than one grocery store in walking distance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71344677"/>
                  </a:ext>
                </a:extLst>
              </a:tr>
              <a:tr h="445843">
                <a:tc>
                  <a:txBody>
                    <a:bodyPr/>
                    <a:lstStyle/>
                    <a:p>
                      <a:r>
                        <a:rPr lang="en-US" sz="1600" dirty="0">
                          <a:effectLst/>
                          <a:latin typeface="Gentona"/>
                        </a:rPr>
                        <a:t>Connectivity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1600" dirty="0">
                          <a:effectLst/>
                          <a:latin typeface="Gentona"/>
                        </a:rPr>
                        <a:t>Regular communication between food banks and emergency response actors during a crisis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16366206"/>
                  </a:ext>
                </a:extLst>
              </a:tr>
              <a:tr h="621904">
                <a:tc>
                  <a:txBody>
                    <a:bodyPr/>
                    <a:lstStyle/>
                    <a:p>
                      <a:r>
                        <a:rPr lang="en-US" sz="1600">
                          <a:effectLst/>
                          <a:latin typeface="Gentona"/>
                        </a:rPr>
                        <a:t>Capital Reserves (social, financial, natural, political) </a:t>
                      </a:r>
                      <a:endParaRPr lang="en-US" sz="280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1600" dirty="0">
                          <a:effectLst/>
                          <a:latin typeface="Gentona"/>
                        </a:rPr>
                        <a:t>Strong community networks (social), reserve funds (financial), arable soil (natural), state government support (political)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84709500"/>
                  </a:ext>
                </a:extLst>
              </a:tr>
              <a:tr h="621904">
                <a:tc>
                  <a:txBody>
                    <a:bodyPr/>
                    <a:lstStyle/>
                    <a:p>
                      <a:r>
                        <a:rPr lang="en-US" sz="1600">
                          <a:effectLst/>
                          <a:latin typeface="Gentona"/>
                        </a:rPr>
                        <a:t>Flexibility </a:t>
                      </a:r>
                      <a:endParaRPr lang="en-US" sz="280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1600" dirty="0">
                          <a:effectLst/>
                          <a:latin typeface="Gentona"/>
                        </a:rPr>
                        <a:t>Government providing waivers to operate school meal programs outside of normal hours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83577970"/>
                  </a:ext>
                </a:extLst>
              </a:tr>
              <a:tr h="621904">
                <a:tc>
                  <a:txBody>
                    <a:bodyPr/>
                    <a:lstStyle/>
                    <a:p>
                      <a:r>
                        <a:rPr lang="en-US" sz="1600" dirty="0">
                          <a:effectLst/>
                          <a:latin typeface="Gentona"/>
                        </a:rPr>
                        <a:t>Preparedness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r>
                        <a:rPr lang="en-US" sz="1600" dirty="0">
                          <a:effectLst/>
                          <a:latin typeface="Gentona"/>
                        </a:rPr>
                        <a:t>Food included in emergency management protocol; Formation of an Emergency Food Working Group </a:t>
                      </a:r>
                      <a:endParaRPr lang="en-US" sz="2800" dirty="0">
                        <a:effectLst/>
                      </a:endParaRPr>
                    </a:p>
                  </a:txBody>
                  <a:tcPr marL="48673" marR="48673" marT="24337" marB="24337"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76336894"/>
                  </a:ext>
                </a:extLst>
              </a:tr>
            </a:tbl>
          </a:graphicData>
        </a:graphic>
      </p:graphicFrame>
    </p:spTree>
    <p:extLst>
      <p:ext uri="{BB962C8B-B14F-4D97-AF65-F5344CB8AC3E}">
        <p14:creationId xmlns:p14="http://schemas.microsoft.com/office/powerpoint/2010/main" val="17746666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D2DA78E-B133-0E9D-8C0B-0A4C5D1E6664}"/>
            </a:ext>
          </a:extLst>
        </p:cNvPr>
        <p:cNvGrpSpPr/>
        <p:nvPr/>
      </p:nvGrpSpPr>
      <p:grpSpPr>
        <a:xfrm>
          <a:off x="0" y="0"/>
          <a:ext cx="0" cy="0"/>
          <a:chOff x="0" y="0"/>
          <a:chExt cx="0" cy="0"/>
        </a:xfrm>
      </p:grpSpPr>
      <p:sp>
        <p:nvSpPr>
          <p:cNvPr id="64" name="Rectangle 63">
            <a:extLst>
              <a:ext uri="{FF2B5EF4-FFF2-40B4-BE49-F238E27FC236}">
                <a16:creationId xmlns:a16="http://schemas.microsoft.com/office/drawing/2014/main" id="{755EC376-4BDC-E4B4-B199-434FFAFDB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342900"/>
            <a:ext cx="2777490" cy="7124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5" name="Rectangle 64">
            <a:extLst>
              <a:ext uri="{FF2B5EF4-FFF2-40B4-BE49-F238E27FC236}">
                <a16:creationId xmlns:a16="http://schemas.microsoft.com/office/drawing/2014/main" id="{A3E24A30-AEED-A46E-E384-B83B18A6A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31610" y="340232"/>
            <a:ext cx="2777490" cy="73915"/>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6" name="Rectangle 65">
            <a:extLst>
              <a:ext uri="{FF2B5EF4-FFF2-40B4-BE49-F238E27FC236}">
                <a16:creationId xmlns:a16="http://schemas.microsoft.com/office/drawing/2014/main" id="{C3CDBE51-0A48-F841-143B-5B6A7DFCDC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81372" y="342900"/>
            <a:ext cx="2777490" cy="685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7" name="Rectangle 66">
            <a:extLst>
              <a:ext uri="{FF2B5EF4-FFF2-40B4-BE49-F238E27FC236}">
                <a16:creationId xmlns:a16="http://schemas.microsoft.com/office/drawing/2014/main" id="{0F8F5982-C261-8E7F-521A-61BCC35795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2314323"/>
            <a:ext cx="8447150" cy="2478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8" name="Rectangle 67">
            <a:extLst>
              <a:ext uri="{FF2B5EF4-FFF2-40B4-BE49-F238E27FC236}">
                <a16:creationId xmlns:a16="http://schemas.microsoft.com/office/drawing/2014/main" id="{5D837D6D-3252-99DF-3DE4-8BE6618DAC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3D106B-9AC9-CD0A-53D5-4273849F0B3A}"/>
              </a:ext>
            </a:extLst>
          </p:cNvPr>
          <p:cNvSpPr>
            <a:spLocks noGrp="1"/>
          </p:cNvSpPr>
          <p:nvPr>
            <p:ph type="title"/>
          </p:nvPr>
        </p:nvSpPr>
        <p:spPr>
          <a:xfrm>
            <a:off x="3337470" y="1130560"/>
            <a:ext cx="5471630" cy="2777490"/>
          </a:xfrm>
        </p:spPr>
        <p:txBody>
          <a:bodyPr vert="horz" lIns="91440" tIns="45720" rIns="91440" bIns="45720" rtlCol="0" anchor="ctr">
            <a:normAutofit/>
          </a:bodyPr>
          <a:lstStyle/>
          <a:p>
            <a:pPr algn="l" defTabSz="457200"/>
            <a:r>
              <a:rPr lang="en-US" sz="3600" dirty="0">
                <a:solidFill>
                  <a:schemeClr val="accent1"/>
                </a:solidFill>
              </a:rPr>
              <a:t>Example: Local government food system resilience</a:t>
            </a:r>
          </a:p>
        </p:txBody>
      </p:sp>
      <p:sp>
        <p:nvSpPr>
          <p:cNvPr id="69" name="Rectangle 68">
            <a:extLst>
              <a:ext uri="{FF2B5EF4-FFF2-40B4-BE49-F238E27FC236}">
                <a16:creationId xmlns:a16="http://schemas.microsoft.com/office/drawing/2014/main" id="{F61BC4C8-EC97-1955-F9FD-CF17C73396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340231"/>
            <a:ext cx="8474200" cy="38453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0" name="Rectangle 69">
            <a:extLst>
              <a:ext uri="{FF2B5EF4-FFF2-40B4-BE49-F238E27FC236}">
                <a16:creationId xmlns:a16="http://schemas.microsoft.com/office/drawing/2014/main" id="{98E86EDB-2699-B632-E86C-EEAE2920E0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1656798" y="2497283"/>
            <a:ext cx="2777490" cy="4404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 name="Rectangle 70">
            <a:extLst>
              <a:ext uri="{FF2B5EF4-FFF2-40B4-BE49-F238E27FC236}">
                <a16:creationId xmlns:a16="http://schemas.microsoft.com/office/drawing/2014/main" id="{8C445C4B-F319-9ED9-97C1-2076C28B8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900" y="4408514"/>
            <a:ext cx="8474200" cy="38453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5D07D26F-FC62-1EFE-71BB-D0272D79C501}"/>
              </a:ext>
            </a:extLst>
          </p:cNvPr>
          <p:cNvSpPr>
            <a:spLocks noGrp="1"/>
          </p:cNvSpPr>
          <p:nvPr>
            <p:ph type="sldNum" sz="quarter" idx="13"/>
          </p:nvPr>
        </p:nvSpPr>
        <p:spPr>
          <a:xfrm>
            <a:off x="7918725" y="4465480"/>
            <a:ext cx="762330" cy="273844"/>
          </a:xfrm>
        </p:spPr>
        <p:txBody>
          <a:bodyPr vert="horz" lIns="91440" tIns="45720" rIns="91440" bIns="45720" rtlCol="0" anchor="ctr">
            <a:normAutofit/>
          </a:bodyPr>
          <a:lstStyle/>
          <a:p>
            <a:pPr>
              <a:spcAft>
                <a:spcPts val="600"/>
              </a:spcAft>
            </a:pPr>
            <a:fld id="{8ABDC324-684B-9C44-A484-D2B69E2467CF}" type="slidenum">
              <a:rPr lang="en-US" sz="900">
                <a:solidFill>
                  <a:schemeClr val="accent4">
                    <a:lumMod val="60000"/>
                    <a:lumOff val="40000"/>
                  </a:schemeClr>
                </a:solidFill>
              </a:rPr>
              <a:pPr>
                <a:spcAft>
                  <a:spcPts val="600"/>
                </a:spcAft>
              </a:pPr>
              <a:t>34</a:t>
            </a:fld>
            <a:endParaRPr lang="en-US" sz="900">
              <a:solidFill>
                <a:schemeClr val="accent4">
                  <a:lumMod val="60000"/>
                  <a:lumOff val="40000"/>
                </a:schemeClr>
              </a:solidFill>
            </a:endParaRPr>
          </a:p>
        </p:txBody>
      </p:sp>
    </p:spTree>
    <p:extLst>
      <p:ext uri="{BB962C8B-B14F-4D97-AF65-F5344CB8AC3E}">
        <p14:creationId xmlns:p14="http://schemas.microsoft.com/office/powerpoint/2010/main" val="42384765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386A2-30E2-A184-5C0D-49F47C6FBB0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167A4B47-BBE2-7AE8-49D7-B364CC3381EB}"/>
              </a:ext>
              <a:ext uri="{C183D7F6-B498-43B3-948B-1728B52AA6E4}">
                <adec:decorative xmlns:adec="http://schemas.microsoft.com/office/drawing/2017/decorative" val="1"/>
              </a:ext>
            </a:extLst>
          </p:cNvPr>
          <p:cNvSpPr/>
          <p:nvPr/>
        </p:nvSpPr>
        <p:spPr>
          <a:xfrm>
            <a:off x="8158163" y="4061361"/>
            <a:ext cx="985837"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523368-05CC-3AA3-7142-F09E22D1C793}"/>
              </a:ext>
            </a:extLst>
          </p:cNvPr>
          <p:cNvSpPr>
            <a:spLocks noGrp="1"/>
          </p:cNvSpPr>
          <p:nvPr>
            <p:ph type="title"/>
          </p:nvPr>
        </p:nvSpPr>
        <p:spPr/>
        <p:txBody>
          <a:bodyPr/>
          <a:lstStyle/>
          <a:p>
            <a:r>
              <a:rPr lang="en-US" dirty="0"/>
              <a:t> Acknowledgements </a:t>
            </a:r>
          </a:p>
        </p:txBody>
      </p:sp>
      <p:pic>
        <p:nvPicPr>
          <p:cNvPr id="5" name="Picture 4">
            <a:extLst>
              <a:ext uri="{FF2B5EF4-FFF2-40B4-BE49-F238E27FC236}">
                <a16:creationId xmlns:a16="http://schemas.microsoft.com/office/drawing/2014/main" id="{5BC0F2A3-D6BC-8955-1379-D5B54518AFC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966558" y="2242419"/>
            <a:ext cx="3538331" cy="529818"/>
          </a:xfrm>
          <a:prstGeom prst="rect">
            <a:avLst/>
          </a:prstGeom>
        </p:spPr>
      </p:pic>
      <p:pic>
        <p:nvPicPr>
          <p:cNvPr id="6" name="Picture 5">
            <a:extLst>
              <a:ext uri="{FF2B5EF4-FFF2-40B4-BE49-F238E27FC236}">
                <a16:creationId xmlns:a16="http://schemas.microsoft.com/office/drawing/2014/main" id="{132844AB-8E8C-AF74-A7F6-7DC508DE1FD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51861" y="2181352"/>
            <a:ext cx="1854557" cy="982915"/>
          </a:xfrm>
          <a:prstGeom prst="rect">
            <a:avLst/>
          </a:prstGeom>
        </p:spPr>
      </p:pic>
      <p:sp>
        <p:nvSpPr>
          <p:cNvPr id="3" name="TextBox 2">
            <a:extLst>
              <a:ext uri="{FF2B5EF4-FFF2-40B4-BE49-F238E27FC236}">
                <a16:creationId xmlns:a16="http://schemas.microsoft.com/office/drawing/2014/main" id="{BFAF2C3B-A0E5-4D4E-7D4E-4A3E28B1EBF2}"/>
              </a:ext>
              <a:ext uri="{C183D7F6-B498-43B3-948B-1728B52AA6E4}">
                <adec:decorative xmlns:adec="http://schemas.microsoft.com/office/drawing/2017/decorative" val="1"/>
              </a:ext>
            </a:extLst>
          </p:cNvPr>
          <p:cNvSpPr txBox="1"/>
          <p:nvPr/>
        </p:nvSpPr>
        <p:spPr>
          <a:xfrm>
            <a:off x="6965029" y="2162794"/>
            <a:ext cx="1957640" cy="1200329"/>
          </a:xfrm>
          <a:prstGeom prst="rect">
            <a:avLst/>
          </a:prstGeom>
          <a:noFill/>
        </p:spPr>
        <p:txBody>
          <a:bodyPr wrap="square" rtlCol="0">
            <a:spAutoFit/>
          </a:bodyPr>
          <a:lstStyle/>
          <a:p>
            <a:pPr algn="ctr"/>
            <a:r>
              <a:rPr lang="en-US" b="1" dirty="0"/>
              <a:t>Community of Practice </a:t>
            </a:r>
          </a:p>
          <a:p>
            <a:pPr algn="ctr"/>
            <a:r>
              <a:rPr lang="en-US" b="1" dirty="0"/>
              <a:t>City Participants </a:t>
            </a:r>
          </a:p>
          <a:p>
            <a:pPr algn="ctr"/>
            <a:endParaRPr lang="en-US" b="1" dirty="0"/>
          </a:p>
        </p:txBody>
      </p:sp>
      <p:pic>
        <p:nvPicPr>
          <p:cNvPr id="1026" name="Picture 2">
            <a:extLst>
              <a:ext uri="{FF2B5EF4-FFF2-40B4-BE49-F238E27FC236}">
                <a16:creationId xmlns:a16="http://schemas.microsoft.com/office/drawing/2014/main" id="{51F13693-1D54-DC91-54E0-DA58A922C3BC}"/>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68337" y="2901064"/>
            <a:ext cx="4112546" cy="723931"/>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FAA81C23-020F-E1D4-C03B-B61B7DD0A649}"/>
              </a:ext>
            </a:extLst>
          </p:cNvPr>
          <p:cNvSpPr txBox="1">
            <a:spLocks/>
          </p:cNvSpPr>
          <p:nvPr/>
        </p:nvSpPr>
        <p:spPr>
          <a:xfrm>
            <a:off x="211247" y="4257508"/>
            <a:ext cx="8496859" cy="753674"/>
          </a:xfrm>
          <a:prstGeom prst="rect">
            <a:avLst/>
          </a:prstGeom>
        </p:spPr>
        <p:txBody>
          <a:bodyPr vert="horz" lIns="0" tIns="0" rIns="0" bIns="0" rtlCol="0" anchor="b"/>
          <a:lstStyle>
            <a:defPPr>
              <a:defRPr lang="en-US"/>
            </a:defPPr>
            <a:lvl1pPr marL="0" algn="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i="1" dirty="0"/>
              <a:t>Funding: National Science Foundation Early Concept Grant for Exploratory Research (Award ID 1745375); Bloomberg American Health Initiative; Johns Hopkins Center for a Livable Future; Bloomberg Center for Government Excellence. E. R. H. Moore was supported by the National Institute of Environmental Health Sciences training program (NIEHS T32ES007141).</a:t>
            </a:r>
          </a:p>
          <a:p>
            <a:endParaRPr lang="en-US" dirty="0"/>
          </a:p>
        </p:txBody>
      </p:sp>
    </p:spTree>
    <p:extLst>
      <p:ext uri="{BB962C8B-B14F-4D97-AF65-F5344CB8AC3E}">
        <p14:creationId xmlns:p14="http://schemas.microsoft.com/office/powerpoint/2010/main" val="40133088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06A61-9DF7-1477-260D-793F2DE276CF}"/>
              </a:ext>
            </a:extLst>
          </p:cNvPr>
          <p:cNvSpPr>
            <a:spLocks noGrp="1"/>
          </p:cNvSpPr>
          <p:nvPr>
            <p:ph type="title"/>
          </p:nvPr>
        </p:nvSpPr>
        <p:spPr/>
        <p:txBody>
          <a:bodyPr>
            <a:normAutofit/>
          </a:bodyPr>
          <a:lstStyle/>
          <a:p>
            <a:r>
              <a:rPr lang="en-US" dirty="0"/>
              <a:t>Food System Resilience Community of Practice</a:t>
            </a:r>
          </a:p>
        </p:txBody>
      </p:sp>
      <p:pic>
        <p:nvPicPr>
          <p:cNvPr id="4" name="Content Placeholder 6">
            <a:extLst>
              <a:ext uri="{FF2B5EF4-FFF2-40B4-BE49-F238E27FC236}">
                <a16:creationId xmlns:a16="http://schemas.microsoft.com/office/drawing/2014/main" id="{D383EF70-7B64-FA76-208A-1F8E21D20F73}"/>
              </a:ext>
              <a:ext uri="{C183D7F6-B498-43B3-948B-1728B52AA6E4}">
                <adec:decorative xmlns:adec="http://schemas.microsoft.com/office/drawing/2017/decorative" val="1"/>
              </a:ext>
            </a:extLst>
          </p:cNvPr>
          <p:cNvPicPr>
            <a:picLocks noGrp="1" noChangeAspect="1"/>
          </p:cNvPicPr>
          <p:nvPr>
            <p:ph idx="1"/>
          </p:nvPr>
        </p:nvPicPr>
        <p:blipFill rotWithShape="1">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p:blipFill>
        <p:spPr>
          <a:xfrm>
            <a:off x="1558773" y="1372692"/>
            <a:ext cx="6026454" cy="3390900"/>
          </a:xfrm>
          <a:noFill/>
        </p:spPr>
      </p:pic>
      <p:sp>
        <p:nvSpPr>
          <p:cNvPr id="6" name="TextBox 5">
            <a:extLst>
              <a:ext uri="{FF2B5EF4-FFF2-40B4-BE49-F238E27FC236}">
                <a16:creationId xmlns:a16="http://schemas.microsoft.com/office/drawing/2014/main" id="{E62C6FD9-D901-CBE3-28BF-C877FC315C67}"/>
              </a:ext>
            </a:extLst>
          </p:cNvPr>
          <p:cNvSpPr txBox="1"/>
          <p:nvPr/>
        </p:nvSpPr>
        <p:spPr>
          <a:xfrm>
            <a:off x="138233" y="4045063"/>
            <a:ext cx="2213082" cy="415498"/>
          </a:xfrm>
          <a:prstGeom prst="rect">
            <a:avLst/>
          </a:prstGeom>
          <a:noFill/>
        </p:spPr>
        <p:txBody>
          <a:bodyPr wrap="square">
            <a:spAutoFit/>
          </a:bodyPr>
          <a:lstStyle/>
          <a:p>
            <a:r>
              <a:rPr lang="en-US" sz="1050" dirty="0"/>
              <a:t>Map courtesy Jamie Harding, Center for a Livable Future  (2021)</a:t>
            </a:r>
          </a:p>
        </p:txBody>
      </p:sp>
      <p:sp>
        <p:nvSpPr>
          <p:cNvPr id="3" name="Rectangle 2">
            <a:extLst>
              <a:ext uri="{FF2B5EF4-FFF2-40B4-BE49-F238E27FC236}">
                <a16:creationId xmlns:a16="http://schemas.microsoft.com/office/drawing/2014/main" id="{51651C1A-FB20-086C-B2EA-BD2F34A08A4A}"/>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36189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34FFA-1841-1E3A-7702-FCF6DDF230FC}"/>
              </a:ext>
            </a:extLst>
          </p:cNvPr>
          <p:cNvSpPr>
            <a:spLocks noGrp="1"/>
          </p:cNvSpPr>
          <p:nvPr>
            <p:ph type="title"/>
          </p:nvPr>
        </p:nvSpPr>
        <p:spPr/>
        <p:txBody>
          <a:bodyPr>
            <a:normAutofit/>
          </a:bodyPr>
          <a:lstStyle/>
          <a:p>
            <a:r>
              <a:rPr lang="en-US" dirty="0">
                <a:cs typeface="Geeza Pro" panose="02000400000000000000" pitchFamily="2" charset="-78"/>
              </a:rPr>
              <a:t>Community of Practice Objectives</a:t>
            </a:r>
          </a:p>
        </p:txBody>
      </p:sp>
      <p:sp>
        <p:nvSpPr>
          <p:cNvPr id="3" name="Content Placeholder 2">
            <a:extLst>
              <a:ext uri="{FF2B5EF4-FFF2-40B4-BE49-F238E27FC236}">
                <a16:creationId xmlns:a16="http://schemas.microsoft.com/office/drawing/2014/main" id="{C2ECAA06-FF03-B46F-624E-3EA3CE5FCB13}"/>
              </a:ext>
            </a:extLst>
          </p:cNvPr>
          <p:cNvSpPr>
            <a:spLocks noGrp="1"/>
          </p:cNvSpPr>
          <p:nvPr>
            <p:ph idx="1"/>
          </p:nvPr>
        </p:nvSpPr>
        <p:spPr/>
        <p:txBody>
          <a:bodyPr>
            <a:normAutofit fontScale="92500" lnSpcReduction="20000"/>
          </a:bodyPr>
          <a:lstStyle/>
          <a:p>
            <a:pPr marL="0" indent="0">
              <a:lnSpc>
                <a:spcPct val="115000"/>
              </a:lnSpc>
              <a:spcBef>
                <a:spcPts val="0"/>
              </a:spcBef>
              <a:spcAft>
                <a:spcPts val="0"/>
              </a:spcAft>
              <a:buNone/>
            </a:pPr>
            <a:r>
              <a:rPr lang="en-US" sz="2100" b="1" dirty="0"/>
              <a:t>Objectives</a:t>
            </a:r>
            <a:r>
              <a:rPr lang="en-US" sz="2100" dirty="0"/>
              <a:t> </a:t>
            </a:r>
          </a:p>
          <a:p>
            <a:pPr>
              <a:lnSpc>
                <a:spcPct val="115000"/>
              </a:lnSpc>
              <a:spcBef>
                <a:spcPts val="0"/>
              </a:spcBef>
              <a:buClr>
                <a:srgbClr val="44536A"/>
              </a:buClr>
              <a:buSzPct val="95000"/>
            </a:pPr>
            <a:r>
              <a:rPr lang="en-US" sz="2100" dirty="0"/>
              <a:t>Foster collaborative learning between a network of diverse cities working on food systems resilience. ​</a:t>
            </a:r>
          </a:p>
          <a:p>
            <a:pPr>
              <a:lnSpc>
                <a:spcPct val="115000"/>
              </a:lnSpc>
              <a:spcBef>
                <a:spcPts val="0"/>
              </a:spcBef>
              <a:buClr>
                <a:srgbClr val="44536A"/>
              </a:buClr>
              <a:buSzPct val="95000"/>
            </a:pPr>
            <a:r>
              <a:rPr lang="en-US" sz="2100" dirty="0"/>
              <a:t>Develop and test tools that enable stakeholders to understand and plan for resilience in the food system. ​</a:t>
            </a:r>
          </a:p>
          <a:p>
            <a:pPr>
              <a:lnSpc>
                <a:spcPct val="115000"/>
              </a:lnSpc>
              <a:spcBef>
                <a:spcPts val="0"/>
              </a:spcBef>
              <a:buClr>
                <a:srgbClr val="44536A"/>
              </a:buClr>
              <a:buSzPct val="95000"/>
            </a:pPr>
            <a:r>
              <a:rPr lang="en-US" sz="2100" dirty="0"/>
              <a:t>Monitor the process of the CoP and evaluate the impacts for participants.​</a:t>
            </a:r>
          </a:p>
          <a:p>
            <a:pPr marL="0" indent="0">
              <a:lnSpc>
                <a:spcPct val="115000"/>
              </a:lnSpc>
              <a:spcBef>
                <a:spcPts val="0"/>
              </a:spcBef>
              <a:spcAft>
                <a:spcPts val="0"/>
              </a:spcAft>
              <a:buNone/>
            </a:pPr>
            <a:endParaRPr lang="en-US" sz="2100" dirty="0"/>
          </a:p>
          <a:p>
            <a:pPr marL="0" indent="0">
              <a:lnSpc>
                <a:spcPct val="115000"/>
              </a:lnSpc>
              <a:spcBef>
                <a:spcPts val="0"/>
              </a:spcBef>
              <a:spcAft>
                <a:spcPts val="0"/>
              </a:spcAft>
              <a:buNone/>
            </a:pPr>
            <a:r>
              <a:rPr lang="en-US" sz="2100" dirty="0"/>
              <a:t>*Provide a space for shared learning on the emergency food response to COVID-19​</a:t>
            </a:r>
          </a:p>
          <a:p>
            <a:endParaRPr lang="en-US" dirty="0"/>
          </a:p>
        </p:txBody>
      </p:sp>
      <p:sp>
        <p:nvSpPr>
          <p:cNvPr id="4" name="Rectangle 3">
            <a:extLst>
              <a:ext uri="{FF2B5EF4-FFF2-40B4-BE49-F238E27FC236}">
                <a16:creationId xmlns:a16="http://schemas.microsoft.com/office/drawing/2014/main" id="{DBDC2B5C-BEDB-5E03-AD2E-3DAC66B587E4}"/>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4961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DF7B0F-084E-9D80-97EF-2215262A3018}"/>
              </a:ext>
            </a:extLst>
          </p:cNvPr>
          <p:cNvSpPr>
            <a:spLocks noGrp="1"/>
          </p:cNvSpPr>
          <p:nvPr>
            <p:ph type="title"/>
          </p:nvPr>
        </p:nvSpPr>
        <p:spPr/>
        <p:txBody>
          <a:bodyPr/>
          <a:lstStyle/>
          <a:p>
            <a:r>
              <a:rPr lang="en-US" dirty="0"/>
              <a:t>Community of Practice Process</a:t>
            </a:r>
          </a:p>
        </p:txBody>
      </p:sp>
      <p:pic>
        <p:nvPicPr>
          <p:cNvPr id="13" name="Picture 12" descr="Diagram, text">
            <a:extLst>
              <a:ext uri="{FF2B5EF4-FFF2-40B4-BE49-F238E27FC236}">
                <a16:creationId xmlns:a16="http://schemas.microsoft.com/office/drawing/2014/main" id="{6FF686AD-2993-87CD-BAF0-B0C2233F8697}"/>
              </a:ext>
            </a:extLst>
          </p:cNvPr>
          <p:cNvPicPr>
            <a:picLocks noChangeAspect="1"/>
          </p:cNvPicPr>
          <p:nvPr/>
        </p:nvPicPr>
        <p:blipFill rotWithShape="1">
          <a:blip r:embed="rId3">
            <a:extLst>
              <a:ext uri="{28A0092B-C50C-407E-A947-70E740481C1C}">
                <a14:useLocalDpi xmlns:a14="http://schemas.microsoft.com/office/drawing/2010/main" val="0"/>
              </a:ext>
            </a:extLst>
          </a:blip>
          <a:srcRect r="478"/>
          <a:stretch/>
        </p:blipFill>
        <p:spPr>
          <a:xfrm>
            <a:off x="609600" y="1481946"/>
            <a:ext cx="7924800" cy="3457575"/>
          </a:xfrm>
          <a:prstGeom prst="rect">
            <a:avLst/>
          </a:prstGeom>
        </p:spPr>
      </p:pic>
      <p:sp>
        <p:nvSpPr>
          <p:cNvPr id="19" name="TextBox 18">
            <a:extLst>
              <a:ext uri="{FF2B5EF4-FFF2-40B4-BE49-F238E27FC236}">
                <a16:creationId xmlns:a16="http://schemas.microsoft.com/office/drawing/2014/main" id="{AD05921E-2127-A599-8EE6-4B66550BC333}"/>
              </a:ext>
            </a:extLst>
          </p:cNvPr>
          <p:cNvSpPr txBox="1"/>
          <p:nvPr/>
        </p:nvSpPr>
        <p:spPr>
          <a:xfrm>
            <a:off x="1263317" y="4754240"/>
            <a:ext cx="4572000" cy="253916"/>
          </a:xfrm>
          <a:prstGeom prst="rect">
            <a:avLst/>
          </a:prstGeom>
          <a:noFill/>
        </p:spPr>
        <p:txBody>
          <a:bodyPr wrap="square">
            <a:spAutoFit/>
          </a:bodyPr>
          <a:lstStyle/>
          <a:p>
            <a:r>
              <a:rPr lang="en-US" sz="1050" dirty="0"/>
              <a:t>Slide courtesy of Erin Biehl</a:t>
            </a:r>
          </a:p>
        </p:txBody>
      </p:sp>
      <p:sp>
        <p:nvSpPr>
          <p:cNvPr id="20" name="TextBox 19">
            <a:extLst>
              <a:ext uri="{FF2B5EF4-FFF2-40B4-BE49-F238E27FC236}">
                <a16:creationId xmlns:a16="http://schemas.microsoft.com/office/drawing/2014/main" id="{32FB9CC8-EC86-C0F2-9BDF-74DB5CF6F4AE}"/>
              </a:ext>
              <a:ext uri="{C183D7F6-B498-43B3-948B-1728B52AA6E4}">
                <adec:decorative xmlns:adec="http://schemas.microsoft.com/office/drawing/2017/decorative" val="1"/>
              </a:ext>
            </a:extLst>
          </p:cNvPr>
          <p:cNvSpPr txBox="1"/>
          <p:nvPr/>
        </p:nvSpPr>
        <p:spPr>
          <a:xfrm>
            <a:off x="4191002" y="4789480"/>
            <a:ext cx="1949116" cy="300082"/>
          </a:xfrm>
          <a:prstGeom prst="rect">
            <a:avLst/>
          </a:prstGeom>
          <a:solidFill>
            <a:schemeClr val="bg1"/>
          </a:solidFill>
        </p:spPr>
        <p:txBody>
          <a:bodyPr wrap="square" rtlCol="0">
            <a:spAutoFit/>
          </a:bodyPr>
          <a:lstStyle/>
          <a:p>
            <a:endParaRPr lang="en-US" sz="1350" dirty="0"/>
          </a:p>
        </p:txBody>
      </p:sp>
      <p:sp>
        <p:nvSpPr>
          <p:cNvPr id="3" name="Rectangle 2">
            <a:extLst>
              <a:ext uri="{FF2B5EF4-FFF2-40B4-BE49-F238E27FC236}">
                <a16:creationId xmlns:a16="http://schemas.microsoft.com/office/drawing/2014/main" id="{4C5D297B-72E6-5F0F-B50E-70948DFA8BF4}"/>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71BD3DA-22F5-24B1-4B6E-DD25FAE30F60}"/>
              </a:ext>
              <a:ext uri="{C183D7F6-B498-43B3-948B-1728B52AA6E4}">
                <adec:decorative xmlns:adec="http://schemas.microsoft.com/office/drawing/2017/decorative" val="1"/>
              </a:ext>
            </a:extLst>
          </p:cNvPr>
          <p:cNvSpPr txBox="1"/>
          <p:nvPr/>
        </p:nvSpPr>
        <p:spPr>
          <a:xfrm>
            <a:off x="5385393" y="4061361"/>
            <a:ext cx="1949116" cy="300082"/>
          </a:xfrm>
          <a:prstGeom prst="rect">
            <a:avLst/>
          </a:prstGeom>
          <a:solidFill>
            <a:schemeClr val="bg1"/>
          </a:solidFill>
        </p:spPr>
        <p:txBody>
          <a:bodyPr wrap="square" rtlCol="0">
            <a:spAutoFit/>
          </a:bodyPr>
          <a:lstStyle/>
          <a:p>
            <a:endParaRPr lang="en-US" sz="1350" dirty="0"/>
          </a:p>
        </p:txBody>
      </p:sp>
    </p:spTree>
    <p:extLst>
      <p:ext uri="{BB962C8B-B14F-4D97-AF65-F5344CB8AC3E}">
        <p14:creationId xmlns:p14="http://schemas.microsoft.com/office/powerpoint/2010/main" val="40820035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8DB575-C5D7-9BFD-137A-378378B927EF}"/>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96F32B-0D44-5EEC-E114-6E54390B85A5}"/>
              </a:ext>
              <a:ext uri="{C183D7F6-B498-43B3-948B-1728B52AA6E4}">
                <adec:decorative xmlns:adec="http://schemas.microsoft.com/office/drawing/2017/decorative" val="1"/>
              </a:ext>
            </a:extLst>
          </p:cNvPr>
          <p:cNvSpPr>
            <a:spLocks noGrp="1"/>
          </p:cNvSpPr>
          <p:nvPr>
            <p:ph type="title"/>
          </p:nvPr>
        </p:nvSpPr>
        <p:spPr>
          <a:xfrm>
            <a:off x="142920" y="84867"/>
            <a:ext cx="8858161" cy="857250"/>
          </a:xfrm>
        </p:spPr>
        <p:txBody>
          <a:bodyPr anchor="ctr">
            <a:normAutofit/>
          </a:bodyPr>
          <a:lstStyle/>
          <a:p>
            <a:r>
              <a:rPr lang="en-US" dirty="0"/>
              <a:t>  Resources</a:t>
            </a:r>
          </a:p>
        </p:txBody>
      </p:sp>
      <p:pic>
        <p:nvPicPr>
          <p:cNvPr id="9" name="Picture 8" descr="A picture containing text, outdoor, day">
            <a:extLst>
              <a:ext uri="{FF2B5EF4-FFF2-40B4-BE49-F238E27FC236}">
                <a16:creationId xmlns:a16="http://schemas.microsoft.com/office/drawing/2014/main" id="{48082384-8D52-527C-4759-F03F867968D5}"/>
              </a:ext>
            </a:extLst>
          </p:cNvPr>
          <p:cNvPicPr>
            <a:picLocks noChangeAspect="1"/>
          </p:cNvPicPr>
          <p:nvPr/>
        </p:nvPicPr>
        <p:blipFill>
          <a:blip r:embed="rId3"/>
          <a:stretch>
            <a:fillRect/>
          </a:stretch>
        </p:blipFill>
        <p:spPr>
          <a:xfrm>
            <a:off x="801665" y="513493"/>
            <a:ext cx="3029637" cy="3918527"/>
          </a:xfrm>
          <a:prstGeom prst="rect">
            <a:avLst/>
          </a:prstGeom>
        </p:spPr>
      </p:pic>
      <p:sp>
        <p:nvSpPr>
          <p:cNvPr id="4" name="Content Placeholder 3">
            <a:extLst>
              <a:ext uri="{FF2B5EF4-FFF2-40B4-BE49-F238E27FC236}">
                <a16:creationId xmlns:a16="http://schemas.microsoft.com/office/drawing/2014/main" id="{AC34823B-6619-9669-096F-E8EA7312431E}"/>
              </a:ext>
            </a:extLst>
          </p:cNvPr>
          <p:cNvSpPr>
            <a:spLocks noGrp="1"/>
          </p:cNvSpPr>
          <p:nvPr>
            <p:ph idx="12"/>
          </p:nvPr>
        </p:nvSpPr>
        <p:spPr>
          <a:xfrm>
            <a:off x="4572000" y="714375"/>
            <a:ext cx="4392207" cy="3639401"/>
          </a:xfrm>
        </p:spPr>
        <p:txBody>
          <a:bodyPr>
            <a:normAutofit/>
          </a:bodyPr>
          <a:lstStyle/>
          <a:p>
            <a:r>
              <a:rPr lang="en-US" dirty="0"/>
              <a:t>Six core modules </a:t>
            </a:r>
          </a:p>
          <a:p>
            <a:pPr lvl="1"/>
            <a:r>
              <a:rPr lang="en-US" dirty="0"/>
              <a:t>Get Started</a:t>
            </a:r>
          </a:p>
          <a:p>
            <a:pPr lvl="1"/>
            <a:r>
              <a:rPr lang="en-US" dirty="0"/>
              <a:t>Equity in Resilience </a:t>
            </a:r>
          </a:p>
          <a:p>
            <a:pPr lvl="1"/>
            <a:r>
              <a:rPr lang="en-US" dirty="0"/>
              <a:t>Define &amp; Scope </a:t>
            </a:r>
          </a:p>
          <a:p>
            <a:pPr lvl="1"/>
            <a:r>
              <a:rPr lang="en-US" dirty="0"/>
              <a:t>Assess</a:t>
            </a:r>
          </a:p>
          <a:p>
            <a:pPr lvl="1"/>
            <a:r>
              <a:rPr lang="en-US" dirty="0"/>
              <a:t>Strategize</a:t>
            </a:r>
          </a:p>
          <a:p>
            <a:pPr lvl="1"/>
            <a:r>
              <a:rPr lang="en-US" dirty="0"/>
              <a:t>Implement &amp; Measure </a:t>
            </a:r>
          </a:p>
          <a:p>
            <a:r>
              <a:rPr lang="en-US" dirty="0"/>
              <a:t>12 tools</a:t>
            </a:r>
          </a:p>
          <a:p>
            <a:r>
              <a:rPr lang="en-US" dirty="0"/>
              <a:t>Workbook </a:t>
            </a:r>
          </a:p>
          <a:p>
            <a:r>
              <a:rPr lang="en-US" dirty="0"/>
              <a:t>Research manuscripts </a:t>
            </a:r>
          </a:p>
          <a:p>
            <a:endParaRPr lang="en-US" dirty="0"/>
          </a:p>
        </p:txBody>
      </p:sp>
      <p:sp>
        <p:nvSpPr>
          <p:cNvPr id="11" name="Content Placeholder 4">
            <a:extLst>
              <a:ext uri="{FF2B5EF4-FFF2-40B4-BE49-F238E27FC236}">
                <a16:creationId xmlns:a16="http://schemas.microsoft.com/office/drawing/2014/main" id="{C00B1B20-35DE-8E2F-5941-D1C5E865C451}"/>
              </a:ext>
            </a:extLst>
          </p:cNvPr>
          <p:cNvSpPr>
            <a:spLocks noGrp="1"/>
          </p:cNvSpPr>
          <p:nvPr>
            <p:ph idx="11"/>
          </p:nvPr>
        </p:nvSpPr>
        <p:spPr>
          <a:xfrm>
            <a:off x="4666280" y="4465120"/>
            <a:ext cx="3719965" cy="445812"/>
          </a:xfrm>
        </p:spPr>
        <p:txBody>
          <a:bodyPr>
            <a:noAutofit/>
          </a:bodyPr>
          <a:lstStyle/>
          <a:p>
            <a:r>
              <a:rPr lang="en-US" sz="900" b="1" dirty="0">
                <a:latin typeface="Calibri" panose="020F0502020204030204" pitchFamily="34" charset="0"/>
                <a:cs typeface="Calibri" panose="020F0502020204030204" pitchFamily="34" charset="0"/>
              </a:rPr>
              <a:t>Source</a:t>
            </a:r>
            <a:r>
              <a:rPr lang="en-US" sz="900" dirty="0">
                <a:latin typeface="Calibri" panose="020F0502020204030204" pitchFamily="34" charset="0"/>
                <a:cs typeface="Calibri" panose="020F0502020204030204" pitchFamily="34" charset="0"/>
              </a:rPr>
              <a:t>: </a:t>
            </a:r>
            <a:r>
              <a:rPr lang="en-US" sz="900" dirty="0">
                <a:latin typeface="Calibri" panose="020F0502020204030204" pitchFamily="34" charset="0"/>
                <a:ea typeface="Times New Roman" panose="02020603050405020304" pitchFamily="18" charset="0"/>
                <a:cs typeface="Calibri" panose="020F0502020204030204" pitchFamily="34" charset="0"/>
              </a:rPr>
              <a:t>Moore, E., Biehl, E., Burke, M…Neff, R. (2022). </a:t>
            </a:r>
            <a:r>
              <a:rPr lang="en-US" sz="900" i="1" dirty="0">
                <a:latin typeface="Calibri" panose="020F0502020204030204" pitchFamily="34" charset="0"/>
                <a:ea typeface="Times New Roman" panose="02020603050405020304" pitchFamily="18" charset="0"/>
                <a:cs typeface="Calibri" panose="020F0502020204030204" pitchFamily="34" charset="0"/>
              </a:rPr>
              <a:t>Food System Resilience: A Planning Guide for Local Governments.</a:t>
            </a:r>
            <a:r>
              <a:rPr lang="en-US" sz="900" dirty="0">
                <a:latin typeface="Calibri" panose="020F0502020204030204" pitchFamily="34" charset="0"/>
                <a:ea typeface="Times New Roman" panose="02020603050405020304" pitchFamily="18" charset="0"/>
                <a:cs typeface="Calibri" panose="020F0502020204030204" pitchFamily="34" charset="0"/>
              </a:rPr>
              <a:t> Johns Hopkins Center for a Livable Future and Center for Government Excellence.</a:t>
            </a:r>
            <a:endParaRPr lang="en-US" sz="9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469718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290ED-3D01-B3D7-F3E7-7CC175C455F7}"/>
              </a:ext>
            </a:extLst>
          </p:cNvPr>
          <p:cNvSpPr>
            <a:spLocks noGrp="1"/>
          </p:cNvSpPr>
          <p:nvPr>
            <p:ph type="title"/>
          </p:nvPr>
        </p:nvSpPr>
        <p:spPr>
          <a:xfrm>
            <a:off x="435894" y="528843"/>
            <a:ext cx="8272212" cy="614157"/>
          </a:xfrm>
        </p:spPr>
        <p:txBody>
          <a:bodyPr>
            <a:noAutofit/>
          </a:bodyPr>
          <a:lstStyle/>
          <a:p>
            <a:r>
              <a:rPr lang="en-US" sz="1600" dirty="0">
                <a:solidFill>
                  <a:srgbClr val="44536A"/>
                </a:solidFill>
              </a:rPr>
              <a:t>Focused on seven resilience attributes that we hypothesized as relevant to local governments' emergency food response efforts </a:t>
            </a:r>
          </a:p>
        </p:txBody>
      </p:sp>
      <p:sp>
        <p:nvSpPr>
          <p:cNvPr id="3" name="Content Placeholder 2">
            <a:extLst>
              <a:ext uri="{FF2B5EF4-FFF2-40B4-BE49-F238E27FC236}">
                <a16:creationId xmlns:a16="http://schemas.microsoft.com/office/drawing/2014/main" id="{66C408DF-0B66-5D2E-8D88-8AB8F6F89A90}"/>
              </a:ext>
            </a:extLst>
          </p:cNvPr>
          <p:cNvSpPr>
            <a:spLocks noGrp="1"/>
          </p:cNvSpPr>
          <p:nvPr>
            <p:ph idx="1"/>
          </p:nvPr>
        </p:nvSpPr>
        <p:spPr>
          <a:xfrm>
            <a:off x="1002753" y="1318305"/>
            <a:ext cx="4991647" cy="3394472"/>
          </a:xfrm>
        </p:spPr>
        <p:txBody>
          <a:bodyPr>
            <a:normAutofit/>
          </a:bodyPr>
          <a:lstStyle/>
          <a:p>
            <a:r>
              <a:rPr lang="en-US" dirty="0">
                <a:latin typeface="Georgia" panose="02040502050405020303" pitchFamily="18" charset="0"/>
              </a:rPr>
              <a:t>Preparedness</a:t>
            </a:r>
          </a:p>
          <a:p>
            <a:r>
              <a:rPr lang="en-US" dirty="0">
                <a:latin typeface="Georgia" panose="02040502050405020303" pitchFamily="18" charset="0"/>
              </a:rPr>
              <a:t>Connectivity </a:t>
            </a:r>
          </a:p>
          <a:p>
            <a:r>
              <a:rPr lang="en-US" dirty="0">
                <a:latin typeface="Georgia" panose="02040502050405020303" pitchFamily="18" charset="0"/>
              </a:rPr>
              <a:t>Capital reserves</a:t>
            </a:r>
          </a:p>
          <a:p>
            <a:r>
              <a:rPr lang="en-US" dirty="0">
                <a:latin typeface="Georgia" panose="02040502050405020303" pitchFamily="18" charset="0"/>
              </a:rPr>
              <a:t>Diversity </a:t>
            </a:r>
          </a:p>
          <a:p>
            <a:r>
              <a:rPr lang="en-US" dirty="0">
                <a:latin typeface="Georgia" panose="02040502050405020303" pitchFamily="18" charset="0"/>
              </a:rPr>
              <a:t>Redundancy</a:t>
            </a:r>
          </a:p>
          <a:p>
            <a:r>
              <a:rPr lang="en-US" dirty="0">
                <a:latin typeface="Georgia" panose="02040502050405020303" pitchFamily="18" charset="0"/>
              </a:rPr>
              <a:t>Flexibility </a:t>
            </a:r>
          </a:p>
          <a:p>
            <a:r>
              <a:rPr lang="en-US" dirty="0">
                <a:latin typeface="Georgia" panose="02040502050405020303" pitchFamily="18" charset="0"/>
              </a:rPr>
              <a:t>Equity </a:t>
            </a:r>
          </a:p>
        </p:txBody>
      </p:sp>
      <p:sp>
        <p:nvSpPr>
          <p:cNvPr id="10" name="TextBox 9">
            <a:extLst>
              <a:ext uri="{FF2B5EF4-FFF2-40B4-BE49-F238E27FC236}">
                <a16:creationId xmlns:a16="http://schemas.microsoft.com/office/drawing/2014/main" id="{105B5B13-2EE1-7362-232B-2D4430832BE0}"/>
              </a:ext>
            </a:extLst>
          </p:cNvPr>
          <p:cNvSpPr txBox="1"/>
          <p:nvPr/>
        </p:nvSpPr>
        <p:spPr>
          <a:xfrm>
            <a:off x="3708400" y="1610851"/>
            <a:ext cx="4572000" cy="2308324"/>
          </a:xfrm>
          <a:prstGeom prst="rect">
            <a:avLst/>
          </a:prstGeom>
          <a:solidFill>
            <a:srgbClr val="97A3C6"/>
          </a:solidFill>
        </p:spPr>
        <p:txBody>
          <a:bodyPr wrap="square">
            <a:spAutoFit/>
          </a:bodyPr>
          <a:lstStyle/>
          <a:p>
            <a:r>
              <a:rPr lang="en-US" b="1" dirty="0">
                <a:latin typeface="Georgia" panose="02040502050405020303" pitchFamily="18" charset="0"/>
                <a:ea typeface="MS Mincho" panose="02020609040205080304" pitchFamily="49" charset="-128"/>
                <a:cs typeface="Times New Roman" panose="02020603050405020304" pitchFamily="18" charset="0"/>
              </a:rPr>
              <a:t>Questions</a:t>
            </a:r>
          </a:p>
          <a:p>
            <a:pPr marL="342892" indent="-342892">
              <a:buAutoNum type="arabicPeriod"/>
            </a:pPr>
            <a:r>
              <a:rPr lang="en-US" dirty="0">
                <a:latin typeface="Georgia" panose="02040502050405020303" pitchFamily="18" charset="0"/>
                <a:ea typeface="MS Mincho" panose="02020609040205080304" pitchFamily="49" charset="-128"/>
                <a:cs typeface="Times New Roman" panose="02020603050405020304" pitchFamily="18" charset="0"/>
              </a:rPr>
              <a:t>How were these food system attributes associated with local governments’ emergency food responses to COVID-19?</a:t>
            </a:r>
          </a:p>
          <a:p>
            <a:pPr marL="342892" indent="-342892">
              <a:buAutoNum type="arabicPeriod"/>
            </a:pPr>
            <a:r>
              <a:rPr lang="en-US" dirty="0">
                <a:latin typeface="Georgia" panose="02040502050405020303" pitchFamily="18" charset="0"/>
                <a:ea typeface="MS Mincho" panose="02020609040205080304" pitchFamily="49" charset="-128"/>
                <a:cs typeface="Times New Roman" panose="02020603050405020304" pitchFamily="18" charset="0"/>
              </a:rPr>
              <a:t>What were the perceived internal and external facilitators and barriers to exhibiting these resilience attributes? </a:t>
            </a:r>
            <a:endParaRPr lang="en-US" dirty="0"/>
          </a:p>
        </p:txBody>
      </p:sp>
      <p:sp>
        <p:nvSpPr>
          <p:cNvPr id="5" name="Rectangle 4">
            <a:extLst>
              <a:ext uri="{FF2B5EF4-FFF2-40B4-BE49-F238E27FC236}">
                <a16:creationId xmlns:a16="http://schemas.microsoft.com/office/drawing/2014/main" id="{BACE68ED-ED75-B937-FDC5-E412D8AA12FF}"/>
              </a:ext>
              <a:ext uri="{C183D7F6-B498-43B3-948B-1728B52AA6E4}">
                <adec:decorative xmlns:adec="http://schemas.microsoft.com/office/drawing/2017/decorative" val="1"/>
              </a:ext>
            </a:extLst>
          </p:cNvPr>
          <p:cNvSpPr/>
          <p:nvPr/>
        </p:nvSpPr>
        <p:spPr>
          <a:xfrm>
            <a:off x="7003993" y="4006827"/>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C20D94A-0790-A4D1-5CBF-43322F741392}"/>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7465409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B3F4D-2B62-0B6E-F2DD-C64283790F72}"/>
              </a:ext>
            </a:extLst>
          </p:cNvPr>
          <p:cNvSpPr>
            <a:spLocks noGrp="1"/>
          </p:cNvSpPr>
          <p:nvPr>
            <p:ph type="title"/>
          </p:nvPr>
        </p:nvSpPr>
        <p:spPr/>
        <p:txBody>
          <a:bodyPr>
            <a:normAutofit/>
          </a:bodyPr>
          <a:lstStyle/>
          <a:p>
            <a:r>
              <a:rPr lang="en-US" dirty="0">
                <a:solidFill>
                  <a:srgbClr val="44536A"/>
                </a:solidFill>
              </a:rPr>
              <a:t>Analyzed and combined the quantitative and qualitative data using a matrix approach</a:t>
            </a:r>
          </a:p>
        </p:txBody>
      </p:sp>
      <p:sp>
        <p:nvSpPr>
          <p:cNvPr id="3" name="Content Placeholder 2">
            <a:extLst>
              <a:ext uri="{FF2B5EF4-FFF2-40B4-BE49-F238E27FC236}">
                <a16:creationId xmlns:a16="http://schemas.microsoft.com/office/drawing/2014/main" id="{2ED6D3E2-E74D-5049-75EC-6E25F98B06AA}"/>
              </a:ext>
            </a:extLst>
          </p:cNvPr>
          <p:cNvSpPr>
            <a:spLocks noGrp="1"/>
          </p:cNvSpPr>
          <p:nvPr>
            <p:ph idx="1"/>
          </p:nvPr>
        </p:nvSpPr>
        <p:spPr>
          <a:xfrm>
            <a:off x="1135982" y="1629341"/>
            <a:ext cx="8272212" cy="2973089"/>
          </a:xfrm>
        </p:spPr>
        <p:txBody>
          <a:bodyPr>
            <a:normAutofit fontScale="77500" lnSpcReduction="20000"/>
          </a:bodyPr>
          <a:lstStyle/>
          <a:p>
            <a:r>
              <a:rPr lang="en-US" sz="1700" dirty="0">
                <a:latin typeface="Georgia" panose="02040502050405020303" pitchFamily="18" charset="0"/>
              </a:rPr>
              <a:t>Quantitative data (Survey) </a:t>
            </a:r>
          </a:p>
          <a:p>
            <a:pPr lvl="1"/>
            <a:r>
              <a:rPr lang="en-US" sz="1600" dirty="0">
                <a:latin typeface="Georgia" panose="02040502050405020303" pitchFamily="18" charset="0"/>
              </a:rPr>
              <a:t>Descriptive statistics</a:t>
            </a:r>
          </a:p>
          <a:p>
            <a:pPr lvl="1"/>
            <a:endParaRPr lang="en-US" sz="1600" dirty="0">
              <a:latin typeface="Georgia" panose="02040502050405020303" pitchFamily="18" charset="0"/>
            </a:endParaRPr>
          </a:p>
          <a:p>
            <a:r>
              <a:rPr lang="en-US" sz="1700" dirty="0">
                <a:latin typeface="Georgia" panose="02040502050405020303" pitchFamily="18" charset="0"/>
              </a:rPr>
              <a:t>Qualitative data (In-depth Interviews)</a:t>
            </a:r>
          </a:p>
          <a:p>
            <a:pPr lvl="1"/>
            <a:r>
              <a:rPr lang="en-US" sz="1600" dirty="0">
                <a:latin typeface="Georgia" panose="02040502050405020303" pitchFamily="18" charset="0"/>
                <a:ea typeface="MS Mincho" panose="02020609040205080304" pitchFamily="49" charset="-128"/>
                <a:cs typeface="Times New Roman" panose="02020603050405020304" pitchFamily="18" charset="0"/>
              </a:rPr>
              <a:t>Coding: phronetic iterative approach </a:t>
            </a:r>
          </a:p>
          <a:p>
            <a:pPr lvl="1"/>
            <a:r>
              <a:rPr lang="en-US" sz="1600" dirty="0">
                <a:latin typeface="Georgia" panose="02040502050405020303" pitchFamily="18" charset="0"/>
                <a:ea typeface="MS Mincho" panose="02020609040205080304" pitchFamily="49" charset="-128"/>
                <a:cs typeface="Times New Roman" panose="02020603050405020304" pitchFamily="18" charset="0"/>
              </a:rPr>
              <a:t>Memos</a:t>
            </a:r>
          </a:p>
          <a:p>
            <a:pPr lvl="1"/>
            <a:r>
              <a:rPr lang="en-US" sz="1600" dirty="0">
                <a:latin typeface="Georgia" panose="02040502050405020303" pitchFamily="18" charset="0"/>
                <a:ea typeface="MS Mincho" panose="02020609040205080304" pitchFamily="49" charset="-128"/>
                <a:cs typeface="Times New Roman" panose="02020603050405020304" pitchFamily="18" charset="0"/>
              </a:rPr>
              <a:t>Group discussion </a:t>
            </a:r>
          </a:p>
          <a:p>
            <a:pPr lvl="1"/>
            <a:endParaRPr lang="en-US" sz="1600" dirty="0">
              <a:latin typeface="Georgia" panose="02040502050405020303" pitchFamily="18" charset="0"/>
              <a:ea typeface="MS Mincho" panose="02020609040205080304" pitchFamily="49" charset="-128"/>
              <a:cs typeface="Times New Roman" panose="02020603050405020304" pitchFamily="18" charset="0"/>
            </a:endParaRPr>
          </a:p>
          <a:p>
            <a:r>
              <a:rPr lang="en-US" sz="1700" dirty="0">
                <a:latin typeface="Georgia" panose="02040502050405020303" pitchFamily="18" charset="0"/>
                <a:ea typeface="MS Mincho" panose="02020609040205080304" pitchFamily="49" charset="-128"/>
                <a:cs typeface="Times New Roman" panose="02020603050405020304" pitchFamily="18" charset="0"/>
              </a:rPr>
              <a:t>Combined data</a:t>
            </a:r>
          </a:p>
          <a:p>
            <a:pPr lvl="1"/>
            <a:r>
              <a:rPr lang="en-US" sz="1600" dirty="0">
                <a:latin typeface="Georgia" panose="02040502050405020303" pitchFamily="18" charset="0"/>
                <a:ea typeface="MS Mincho" panose="02020609040205080304" pitchFamily="49" charset="-128"/>
                <a:cs typeface="Times New Roman" panose="02020603050405020304" pitchFamily="18" charset="0"/>
              </a:rPr>
              <a:t>Matrix analysis </a:t>
            </a:r>
          </a:p>
          <a:p>
            <a:pPr lvl="1"/>
            <a:r>
              <a:rPr lang="en-US" sz="1600" dirty="0">
                <a:latin typeface="Georgia" panose="02040502050405020303" pitchFamily="18" charset="0"/>
                <a:ea typeface="MS Mincho" panose="02020609040205080304" pitchFamily="49" charset="-128"/>
                <a:cs typeface="Times New Roman" panose="02020603050405020304" pitchFamily="18" charset="0"/>
              </a:rPr>
              <a:t>Organized by resilience attributes </a:t>
            </a:r>
          </a:p>
          <a:p>
            <a:pPr lvl="1"/>
            <a:endParaRPr lang="en-US" dirty="0">
              <a:latin typeface="Georgia" panose="02040502050405020303" pitchFamily="18" charset="0"/>
            </a:endParaRPr>
          </a:p>
          <a:p>
            <a:pPr lvl="1"/>
            <a:endParaRPr lang="en-US" dirty="0"/>
          </a:p>
        </p:txBody>
      </p:sp>
      <p:sp>
        <p:nvSpPr>
          <p:cNvPr id="8" name="TextBox 7">
            <a:extLst>
              <a:ext uri="{FF2B5EF4-FFF2-40B4-BE49-F238E27FC236}">
                <a16:creationId xmlns:a16="http://schemas.microsoft.com/office/drawing/2014/main" id="{F8747158-4093-2E4C-F4F1-1D3B38F0DCAB}"/>
              </a:ext>
            </a:extLst>
          </p:cNvPr>
          <p:cNvSpPr txBox="1"/>
          <p:nvPr/>
        </p:nvSpPr>
        <p:spPr>
          <a:xfrm>
            <a:off x="5745547" y="1593998"/>
            <a:ext cx="2534854" cy="923330"/>
          </a:xfrm>
          <a:prstGeom prst="rect">
            <a:avLst/>
          </a:prstGeom>
          <a:solidFill>
            <a:srgbClr val="97A3C6"/>
          </a:solidFill>
        </p:spPr>
        <p:txBody>
          <a:bodyPr wrap="square" rtlCol="0" anchor="ctr">
            <a:spAutoFit/>
          </a:bodyPr>
          <a:lstStyle/>
          <a:p>
            <a:endParaRPr lang="en-US" dirty="0">
              <a:latin typeface="Georgia" panose="02040502050405020303" pitchFamily="18" charset="0"/>
            </a:endParaRPr>
          </a:p>
          <a:p>
            <a:r>
              <a:rPr lang="en-US" dirty="0">
                <a:latin typeface="Georgia" panose="02040502050405020303" pitchFamily="18" charset="0"/>
              </a:rPr>
              <a:t>Codes from the data</a:t>
            </a:r>
          </a:p>
          <a:p>
            <a:endParaRPr lang="en-US" dirty="0">
              <a:latin typeface="Georgia" panose="02040502050405020303" pitchFamily="18" charset="0"/>
            </a:endParaRPr>
          </a:p>
        </p:txBody>
      </p:sp>
      <p:sp>
        <p:nvSpPr>
          <p:cNvPr id="9" name="TextBox 8">
            <a:extLst>
              <a:ext uri="{FF2B5EF4-FFF2-40B4-BE49-F238E27FC236}">
                <a16:creationId xmlns:a16="http://schemas.microsoft.com/office/drawing/2014/main" id="{D2B9004D-8C2D-9DAC-A337-522F179655C3}"/>
              </a:ext>
            </a:extLst>
          </p:cNvPr>
          <p:cNvSpPr txBox="1"/>
          <p:nvPr/>
        </p:nvSpPr>
        <p:spPr>
          <a:xfrm>
            <a:off x="5745546" y="2686865"/>
            <a:ext cx="2534855" cy="923330"/>
          </a:xfrm>
          <a:prstGeom prst="rect">
            <a:avLst/>
          </a:prstGeom>
          <a:solidFill>
            <a:srgbClr val="97A3C6"/>
          </a:solidFill>
        </p:spPr>
        <p:txBody>
          <a:bodyPr wrap="square" rtlCol="0">
            <a:spAutoFit/>
          </a:bodyPr>
          <a:lstStyle/>
          <a:p>
            <a:r>
              <a:rPr lang="en-US" dirty="0">
                <a:latin typeface="Georgia" panose="02040502050405020303" pitchFamily="18" charset="0"/>
              </a:rPr>
              <a:t>Codes from the theory, literature, expert knowledge</a:t>
            </a:r>
          </a:p>
        </p:txBody>
      </p:sp>
      <p:cxnSp>
        <p:nvCxnSpPr>
          <p:cNvPr id="11" name="Straight Arrow Connector 10">
            <a:extLst>
              <a:ext uri="{FF2B5EF4-FFF2-40B4-BE49-F238E27FC236}">
                <a16:creationId xmlns:a16="http://schemas.microsoft.com/office/drawing/2014/main" id="{34CA643B-899A-BFF2-BA1F-BDFB8A37C6AE}"/>
              </a:ext>
              <a:ext uri="{C183D7F6-B498-43B3-948B-1728B52AA6E4}">
                <adec:decorative xmlns:adec="http://schemas.microsoft.com/office/drawing/2017/decorative" val="1"/>
              </a:ext>
            </a:extLst>
          </p:cNvPr>
          <p:cNvCxnSpPr>
            <a:cxnSpLocks/>
          </p:cNvCxnSpPr>
          <p:nvPr/>
        </p:nvCxnSpPr>
        <p:spPr>
          <a:xfrm flipH="1">
            <a:off x="4263470" y="2154005"/>
            <a:ext cx="1365805" cy="4953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361AA612-7C2F-C600-6096-746B574B5205}"/>
              </a:ext>
              <a:ext uri="{C183D7F6-B498-43B3-948B-1728B52AA6E4}">
                <adec:decorative xmlns:adec="http://schemas.microsoft.com/office/drawing/2017/decorative" val="1"/>
              </a:ext>
            </a:extLst>
          </p:cNvPr>
          <p:cNvCxnSpPr>
            <a:cxnSpLocks/>
          </p:cNvCxnSpPr>
          <p:nvPr/>
        </p:nvCxnSpPr>
        <p:spPr>
          <a:xfrm flipH="1" flipV="1">
            <a:off x="4263470" y="2695075"/>
            <a:ext cx="1365805" cy="4534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A9338A62-CADA-BE6C-32E4-41B98DA99857}"/>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16147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345E7AB-4334-5AF9-6DEE-6B57020E6A90}"/>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9041" y="1789006"/>
            <a:ext cx="2191563" cy="1243172"/>
          </a:xfrm>
        </p:spPr>
        <p:txBody>
          <a:bodyPr/>
          <a:lstStyle/>
          <a:p>
            <a:r>
              <a:rPr lang="en-US" dirty="0">
                <a:solidFill>
                  <a:srgbClr val="44536A"/>
                </a:solidFill>
              </a:rPr>
              <a:t>Preparedness</a:t>
            </a:r>
            <a:r>
              <a:rPr lang="en-US" sz="2200" dirty="0">
                <a:solidFill>
                  <a:srgbClr val="44536A"/>
                </a:solidFill>
                <a:latin typeface="Georgia" panose="02040502050405020303" pitchFamily="18" charset="0"/>
              </a:rPr>
              <a:t> </a:t>
            </a:r>
          </a:p>
        </p:txBody>
      </p:sp>
      <p:sp>
        <p:nvSpPr>
          <p:cNvPr id="3" name="Text Placeholder 2"/>
          <p:cNvSpPr>
            <a:spLocks noGrp="1"/>
          </p:cNvSpPr>
          <p:nvPr>
            <p:ph type="body" sz="quarter" idx="11"/>
          </p:nvPr>
        </p:nvSpPr>
        <p:spPr>
          <a:xfrm>
            <a:off x="2600961" y="914400"/>
            <a:ext cx="6443999" cy="3758084"/>
          </a:xfrm>
        </p:spPr>
        <p:txBody>
          <a:bodyPr/>
          <a:lstStyle/>
          <a:p>
            <a:pPr marL="182876" marR="182876">
              <a:lnSpc>
                <a:spcPct val="115000"/>
              </a:lnSpc>
              <a:spcBef>
                <a:spcPts val="600"/>
              </a:spcBef>
              <a:spcAft>
                <a:spcPts val="1200"/>
              </a:spcAft>
            </a:pPr>
            <a:r>
              <a:rPr lang="en-US" dirty="0">
                <a:latin typeface="Georgia" panose="02040502050405020303" pitchFamily="18" charset="0"/>
                <a:ea typeface="MS Mincho" panose="02020609040205080304" pitchFamily="49" charset="-128"/>
                <a:cs typeface="Times New Roman" panose="02020603050405020304" pitchFamily="18" charset="0"/>
              </a:rPr>
              <a:t>“</a:t>
            </a:r>
            <a:r>
              <a:rPr lang="en-US" i="1" dirty="0">
                <a:solidFill>
                  <a:srgbClr val="000000"/>
                </a:solidFill>
                <a:latin typeface="Georgia" panose="02040502050405020303" pitchFamily="18" charset="0"/>
                <a:ea typeface="MS Mincho" panose="02020609040205080304" pitchFamily="49" charset="-128"/>
                <a:cs typeface="Times New Roman" panose="02020603050405020304" pitchFamily="18" charset="0"/>
              </a:rPr>
              <a:t>I think that essentially our biggest strength was that from day one…we were already calling our partners and having daily calls about our plans. And that’s because we had another plan in place…we knew that that wasn't going to be the right plan for that situation, but because we'd already done that first round of work, we knew that we could call people together, and they knew what we were talking about, and we could kind of get things started.” </a:t>
            </a:r>
          </a:p>
          <a:p>
            <a:pPr marL="182876" marR="182876">
              <a:lnSpc>
                <a:spcPct val="115000"/>
              </a:lnSpc>
              <a:spcBef>
                <a:spcPts val="600"/>
              </a:spcBef>
              <a:spcAft>
                <a:spcPts val="1200"/>
              </a:spcAft>
            </a:pPr>
            <a:r>
              <a:rPr lang="en-US" i="1" dirty="0">
                <a:solidFill>
                  <a:srgbClr val="000000"/>
                </a:solidFill>
                <a:latin typeface="Georgia" panose="02040502050405020303" pitchFamily="18" charset="0"/>
                <a:ea typeface="MS Mincho" panose="02020609040205080304" pitchFamily="49" charset="-128"/>
                <a:cs typeface="Times New Roman" panose="02020603050405020304" pitchFamily="18" charset="0"/>
              </a:rPr>
              <a:t>– Community of Practice Participant </a:t>
            </a:r>
            <a:endParaRPr lang="en-US" dirty="0">
              <a:latin typeface="Arial" panose="020B0604020202020204" pitchFamily="34" charset="0"/>
              <a:ea typeface="MS Mincho" panose="02020609040205080304" pitchFamily="49" charset="-128"/>
              <a:cs typeface="Times New Roman" panose="02020603050405020304" pitchFamily="18" charset="0"/>
            </a:endParaRPr>
          </a:p>
        </p:txBody>
      </p:sp>
    </p:spTree>
    <p:custDataLst>
      <p:tags r:id="rId1"/>
    </p:custDataLst>
    <p:extLst>
      <p:ext uri="{BB962C8B-B14F-4D97-AF65-F5344CB8AC3E}">
        <p14:creationId xmlns:p14="http://schemas.microsoft.com/office/powerpoint/2010/main" val="4738055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68E9C75-CEAA-699F-67EF-B2290C639E66}"/>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9041" y="1789006"/>
            <a:ext cx="2191563" cy="1243172"/>
          </a:xfrm>
        </p:spPr>
        <p:txBody>
          <a:bodyPr>
            <a:normAutofit/>
          </a:bodyPr>
          <a:lstStyle/>
          <a:p>
            <a:r>
              <a:rPr lang="en-US" dirty="0">
                <a:solidFill>
                  <a:srgbClr val="44536A"/>
                </a:solidFill>
              </a:rPr>
              <a:t>Connectivity</a:t>
            </a:r>
          </a:p>
        </p:txBody>
      </p:sp>
      <p:sp>
        <p:nvSpPr>
          <p:cNvPr id="3" name="Text Placeholder 2"/>
          <p:cNvSpPr>
            <a:spLocks noGrp="1"/>
          </p:cNvSpPr>
          <p:nvPr>
            <p:ph type="body" sz="quarter" idx="11"/>
          </p:nvPr>
        </p:nvSpPr>
        <p:spPr>
          <a:xfrm>
            <a:off x="2600961" y="571500"/>
            <a:ext cx="6443999" cy="4100984"/>
          </a:xfrm>
        </p:spPr>
        <p:txBody>
          <a:bodyPr/>
          <a:lstStyle/>
          <a:p>
            <a:pPr marL="182876" marR="182876">
              <a:lnSpc>
                <a:spcPct val="115000"/>
              </a:lnSpc>
              <a:spcBef>
                <a:spcPts val="600"/>
              </a:spcBef>
              <a:spcAft>
                <a:spcPts val="1200"/>
              </a:spcAft>
            </a:pPr>
            <a:r>
              <a:rPr lang="en-US" i="1" dirty="0">
                <a:solidFill>
                  <a:srgbClr val="000000"/>
                </a:solidFill>
                <a:latin typeface="Georgia" panose="02040502050405020303" pitchFamily="18" charset="0"/>
                <a:ea typeface="MS Mincho" panose="02020609040205080304" pitchFamily="49" charset="-128"/>
                <a:cs typeface="Times New Roman" panose="02020603050405020304" pitchFamily="18" charset="0"/>
              </a:rPr>
              <a:t>“Before the pandemic, there seemed to be an anecdotal notion that we [city government] understand the roles and responsibilities of organizations within our food system, and so, I think there was this false sense of, we understand who's doing what, where everybody is, etc., and the pandemic has highlighted that we actually don't know. So, we need to have a clear understanding of the roles and responsibilities of different stakeholders.” </a:t>
            </a:r>
            <a:endParaRPr lang="en-US" dirty="0">
              <a:latin typeface="Arial" panose="020B0604020202020204" pitchFamily="34" charset="0"/>
              <a:ea typeface="MS Mincho" panose="02020609040205080304" pitchFamily="49" charset="-128"/>
              <a:cs typeface="Times New Roman" panose="02020603050405020304" pitchFamily="18" charset="0"/>
            </a:endParaRPr>
          </a:p>
          <a:p>
            <a:pPr marL="182876" marR="182876">
              <a:lnSpc>
                <a:spcPct val="115000"/>
              </a:lnSpc>
              <a:spcBef>
                <a:spcPts val="600"/>
              </a:spcBef>
              <a:spcAft>
                <a:spcPts val="1200"/>
              </a:spcAft>
            </a:pPr>
            <a:r>
              <a:rPr lang="en-US" i="1" dirty="0">
                <a:solidFill>
                  <a:srgbClr val="000000"/>
                </a:solidFill>
                <a:latin typeface="Georgia" panose="02040502050405020303" pitchFamily="18" charset="0"/>
                <a:ea typeface="MS Mincho" panose="02020609040205080304" pitchFamily="49" charset="-128"/>
                <a:cs typeface="Times New Roman" panose="02020603050405020304" pitchFamily="18" charset="0"/>
              </a:rPr>
              <a:t>	– Community of Practice Participant </a:t>
            </a:r>
            <a:endParaRPr lang="en-US" dirty="0">
              <a:latin typeface="Arial" panose="020B0604020202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1046779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FF2C013-8D1B-BFBB-1DD5-6306BB9684F2}"/>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52808E2F-FD2B-FF5E-3840-A941CFDC7EAE}"/>
              </a:ext>
            </a:extLst>
          </p:cNvPr>
          <p:cNvSpPr>
            <a:spLocks noGrp="1"/>
          </p:cNvSpPr>
          <p:nvPr>
            <p:ph type="title"/>
          </p:nvPr>
        </p:nvSpPr>
        <p:spPr>
          <a:xfrm>
            <a:off x="99041" y="1789006"/>
            <a:ext cx="2191563" cy="1243172"/>
          </a:xfrm>
        </p:spPr>
        <p:txBody>
          <a:bodyPr>
            <a:normAutofit/>
          </a:bodyPr>
          <a:lstStyle/>
          <a:p>
            <a:r>
              <a:rPr lang="en-US" dirty="0">
                <a:solidFill>
                  <a:srgbClr val="44536A"/>
                </a:solidFill>
              </a:rPr>
              <a:t>Connectivity</a:t>
            </a:r>
            <a:br>
              <a:rPr lang="en-US" dirty="0">
                <a:solidFill>
                  <a:srgbClr val="44536A"/>
                </a:solidFill>
              </a:rPr>
            </a:br>
            <a:r>
              <a:rPr lang="en-US" dirty="0">
                <a:solidFill>
                  <a:srgbClr val="44536A"/>
                </a:solidFill>
              </a:rPr>
              <a:t>cont.</a:t>
            </a:r>
          </a:p>
        </p:txBody>
      </p:sp>
      <p:sp>
        <p:nvSpPr>
          <p:cNvPr id="11" name="TextBox 10">
            <a:extLst>
              <a:ext uri="{FF2B5EF4-FFF2-40B4-BE49-F238E27FC236}">
                <a16:creationId xmlns:a16="http://schemas.microsoft.com/office/drawing/2014/main" id="{5EB03DA7-96F6-A3AE-0691-88E2D782A293}"/>
              </a:ext>
            </a:extLst>
          </p:cNvPr>
          <p:cNvSpPr txBox="1"/>
          <p:nvPr/>
        </p:nvSpPr>
        <p:spPr>
          <a:xfrm>
            <a:off x="2826327" y="478650"/>
            <a:ext cx="5750560" cy="280036"/>
          </a:xfrm>
          <a:prstGeom prst="rect">
            <a:avLst/>
          </a:prstGeom>
          <a:solidFill>
            <a:schemeClr val="bg1"/>
          </a:solidFill>
          <a:ln w="9525" cap="flat" cmpd="sng" algn="ctr">
            <a:noFill/>
            <a:prstDash val="solid"/>
            <a:miter lim="800000"/>
            <a:headEnd type="none" w="med" len="med"/>
            <a:tailEnd type="none" w="med" len="med"/>
          </a:ln>
        </p:spPr>
        <p:txBody>
          <a:bodyPr lIns="0" tIns="0" rIns="0" bIns="0" rtlCol="0" anchor="b">
            <a:normAutofit/>
          </a:bodyPr>
          <a:lstStyle/>
          <a:p>
            <a:pPr defTabSz="914378" eaLnBrk="0" fontAlgn="base" hangingPunct="0">
              <a:spcAft>
                <a:spcPts val="600"/>
              </a:spcAft>
              <a:buClr>
                <a:srgbClr val="B50D0D"/>
              </a:buClr>
              <a:buSzPct val="100000"/>
            </a:pPr>
            <a:r>
              <a:rPr lang="en-US" sz="1200" b="1" dirty="0">
                <a:solidFill>
                  <a:srgbClr val="000000"/>
                </a:solidFill>
                <a:latin typeface="Georgia" panose="02040502050405020303" pitchFamily="18" charset="0"/>
                <a:cs typeface="Calibri"/>
              </a:rPr>
              <a:t>A. Talked </a:t>
            </a:r>
            <a:r>
              <a:rPr lang="en-US" sz="1200" b="1" u="sng" dirty="0">
                <a:solidFill>
                  <a:srgbClr val="000000"/>
                </a:solidFill>
                <a:latin typeface="Georgia" panose="02040502050405020303" pitchFamily="18" charset="0"/>
                <a:cs typeface="Calibri"/>
              </a:rPr>
              <a:t>with internal partners </a:t>
            </a:r>
            <a:r>
              <a:rPr lang="en-US" sz="1200" b="1" dirty="0">
                <a:solidFill>
                  <a:srgbClr val="000000"/>
                </a:solidFill>
                <a:latin typeface="Georgia" panose="02040502050405020303" pitchFamily="18" charset="0"/>
                <a:cs typeface="Calibri"/>
              </a:rPr>
              <a:t>about food system hazards </a:t>
            </a:r>
          </a:p>
        </p:txBody>
      </p:sp>
      <p:sp>
        <p:nvSpPr>
          <p:cNvPr id="4" name="TextBox 3">
            <a:extLst>
              <a:ext uri="{FF2B5EF4-FFF2-40B4-BE49-F238E27FC236}">
                <a16:creationId xmlns:a16="http://schemas.microsoft.com/office/drawing/2014/main" id="{9108AA7D-1C42-BE27-5EF9-B29B43EFD853}"/>
              </a:ext>
            </a:extLst>
          </p:cNvPr>
          <p:cNvSpPr txBox="1"/>
          <p:nvPr/>
        </p:nvSpPr>
        <p:spPr>
          <a:xfrm>
            <a:off x="2713898" y="2485934"/>
            <a:ext cx="5750560" cy="280036"/>
          </a:xfrm>
          <a:prstGeom prst="rect">
            <a:avLst/>
          </a:prstGeom>
          <a:solidFill>
            <a:schemeClr val="bg1"/>
          </a:solidFill>
          <a:ln w="9525" cap="flat" cmpd="sng" algn="ctr">
            <a:noFill/>
            <a:prstDash val="solid"/>
            <a:miter lim="800000"/>
            <a:headEnd type="none" w="med" len="med"/>
            <a:tailEnd type="none" w="med" len="med"/>
          </a:ln>
        </p:spPr>
        <p:txBody>
          <a:bodyPr lIns="0" tIns="0" rIns="0" bIns="0" rtlCol="0" anchor="b">
            <a:normAutofit/>
          </a:bodyPr>
          <a:lstStyle/>
          <a:p>
            <a:pPr defTabSz="914378" eaLnBrk="0" fontAlgn="base" hangingPunct="0">
              <a:spcAft>
                <a:spcPts val="600"/>
              </a:spcAft>
              <a:buClr>
                <a:srgbClr val="B50D0D"/>
              </a:buClr>
              <a:buSzPct val="100000"/>
            </a:pPr>
            <a:r>
              <a:rPr lang="en-US" sz="1200" b="1" dirty="0">
                <a:solidFill>
                  <a:srgbClr val="000000"/>
                </a:solidFill>
                <a:latin typeface="Georgia" panose="02040502050405020303" pitchFamily="18" charset="0"/>
                <a:cs typeface="Calibri"/>
              </a:rPr>
              <a:t>B. Talked </a:t>
            </a:r>
            <a:r>
              <a:rPr lang="en-US" sz="1200" b="1" u="sng" dirty="0">
                <a:solidFill>
                  <a:srgbClr val="000000"/>
                </a:solidFill>
                <a:latin typeface="Georgia" panose="02040502050405020303" pitchFamily="18" charset="0"/>
                <a:cs typeface="Calibri"/>
              </a:rPr>
              <a:t>with external partners </a:t>
            </a:r>
            <a:r>
              <a:rPr lang="en-US" sz="1200" b="1" dirty="0">
                <a:solidFill>
                  <a:srgbClr val="000000"/>
                </a:solidFill>
                <a:latin typeface="Georgia" panose="02040502050405020303" pitchFamily="18" charset="0"/>
                <a:cs typeface="Calibri"/>
              </a:rPr>
              <a:t>about food system hazards </a:t>
            </a:r>
          </a:p>
        </p:txBody>
      </p:sp>
      <p:graphicFrame>
        <p:nvGraphicFramePr>
          <p:cNvPr id="5" name="Chart 4" descr="connectivity example maps">
            <a:extLst>
              <a:ext uri="{FF2B5EF4-FFF2-40B4-BE49-F238E27FC236}">
                <a16:creationId xmlns:a16="http://schemas.microsoft.com/office/drawing/2014/main" id="{B0573C80-C842-421B-8AAA-01C72A41A7B7}"/>
              </a:ext>
            </a:extLst>
          </p:cNvPr>
          <p:cNvGraphicFramePr>
            <a:graphicFrameLocks/>
          </p:cNvGraphicFramePr>
          <p:nvPr>
            <p:extLst>
              <p:ext uri="{D42A27DB-BD31-4B8C-83A1-F6EECF244321}">
                <p14:modId xmlns:p14="http://schemas.microsoft.com/office/powerpoint/2010/main" val="756528352"/>
              </p:ext>
            </p:extLst>
          </p:nvPr>
        </p:nvGraphicFramePr>
        <p:xfrm>
          <a:off x="2826327" y="758686"/>
          <a:ext cx="6217189" cy="4014569"/>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a:extLst>
              <a:ext uri="{FF2B5EF4-FFF2-40B4-BE49-F238E27FC236}">
                <a16:creationId xmlns:a16="http://schemas.microsoft.com/office/drawing/2014/main" id="{0B18CCA0-A397-E4F6-FD32-35B337721589}"/>
              </a:ext>
              <a:ext uri="{C183D7F6-B498-43B3-948B-1728B52AA6E4}">
                <adec:decorative xmlns:adec="http://schemas.microsoft.com/office/drawing/2017/decorative" val="1"/>
              </a:ext>
            </a:extLst>
          </p:cNvPr>
          <p:cNvSpPr/>
          <p:nvPr/>
        </p:nvSpPr>
        <p:spPr>
          <a:xfrm>
            <a:off x="2600960" y="499458"/>
            <a:ext cx="5731511" cy="1899360"/>
          </a:xfrm>
          <a:prstGeom prst="rect">
            <a:avLst/>
          </a:prstGeom>
          <a:noFill/>
          <a:ln w="19050">
            <a:solidFill>
              <a:srgbClr val="97A3C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49B78A9-2051-9D43-2488-62A92CBE44CB}"/>
              </a:ext>
              <a:ext uri="{C183D7F6-B498-43B3-948B-1728B52AA6E4}">
                <adec:decorative xmlns:adec="http://schemas.microsoft.com/office/drawing/2017/decorative" val="1"/>
              </a:ext>
            </a:extLst>
          </p:cNvPr>
          <p:cNvSpPr/>
          <p:nvPr/>
        </p:nvSpPr>
        <p:spPr>
          <a:xfrm>
            <a:off x="2600960" y="2469127"/>
            <a:ext cx="5731511" cy="2374437"/>
          </a:xfrm>
          <a:prstGeom prst="rect">
            <a:avLst/>
          </a:prstGeom>
          <a:noFill/>
          <a:ln w="19050">
            <a:solidFill>
              <a:srgbClr val="97A3C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41A56A2-FC08-758E-28BD-464597BA5171}"/>
              </a:ext>
              <a:ext uri="{C183D7F6-B498-43B3-948B-1728B52AA6E4}">
                <adec:decorative xmlns:adec="http://schemas.microsoft.com/office/drawing/2017/decorative" val="1"/>
              </a:ext>
            </a:extLst>
          </p:cNvPr>
          <p:cNvSpPr/>
          <p:nvPr/>
        </p:nvSpPr>
        <p:spPr>
          <a:xfrm>
            <a:off x="8557837" y="4213761"/>
            <a:ext cx="485679" cy="3010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13228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D13F1-4D03-0291-0519-7ED724EE2F34}"/>
              </a:ext>
            </a:extLst>
          </p:cNvPr>
          <p:cNvSpPr>
            <a:spLocks noGrp="1"/>
          </p:cNvSpPr>
          <p:nvPr>
            <p:ph type="title"/>
          </p:nvPr>
        </p:nvSpPr>
        <p:spPr/>
        <p:txBody>
          <a:bodyPr>
            <a:noAutofit/>
          </a:bodyPr>
          <a:lstStyle/>
          <a:p>
            <a:r>
              <a:rPr lang="en-US" sz="1900" dirty="0">
                <a:ea typeface="MS Mincho" panose="02020609040205080304" pitchFamily="49" charset="-128"/>
                <a:cs typeface="Times New Roman" panose="02020603050405020304" pitchFamily="18" charset="0"/>
              </a:rPr>
              <a:t>Reported facilitators and barriers to their exhibiting </a:t>
            </a:r>
            <a:r>
              <a:rPr lang="en-US" sz="1900" b="1" u="sng" dirty="0">
                <a:ea typeface="MS Mincho" panose="02020609040205080304" pitchFamily="49" charset="-128"/>
                <a:cs typeface="Times New Roman" panose="02020603050405020304" pitchFamily="18" charset="0"/>
              </a:rPr>
              <a:t>preparedness</a:t>
            </a:r>
            <a:endParaRPr lang="en-US" sz="1900" b="1" u="sng" dirty="0"/>
          </a:p>
        </p:txBody>
      </p:sp>
      <p:sp>
        <p:nvSpPr>
          <p:cNvPr id="10" name="TextBox 9">
            <a:extLst>
              <a:ext uri="{FF2B5EF4-FFF2-40B4-BE49-F238E27FC236}">
                <a16:creationId xmlns:a16="http://schemas.microsoft.com/office/drawing/2014/main" id="{4A6EF7C3-FCC5-CB5D-D024-087BFD45F96C}"/>
              </a:ext>
            </a:extLst>
          </p:cNvPr>
          <p:cNvSpPr txBox="1"/>
          <p:nvPr/>
        </p:nvSpPr>
        <p:spPr>
          <a:xfrm>
            <a:off x="248633" y="1673603"/>
            <a:ext cx="4066793" cy="369332"/>
          </a:xfrm>
          <a:prstGeom prst="rect">
            <a:avLst/>
          </a:prstGeom>
          <a:solidFill>
            <a:srgbClr val="154780"/>
          </a:solidFill>
        </p:spPr>
        <p:txBody>
          <a:bodyPr wrap="square" rtlCol="0">
            <a:spAutoFit/>
          </a:bodyPr>
          <a:lstStyle/>
          <a:p>
            <a:pPr algn="ctr"/>
            <a:r>
              <a:rPr lang="en-US" dirty="0">
                <a:solidFill>
                  <a:schemeClr val="bg1"/>
                </a:solidFill>
                <a:latin typeface="Georgia" panose="02040502050405020303" pitchFamily="18" charset="0"/>
              </a:rPr>
              <a:t>Facilitators </a:t>
            </a:r>
          </a:p>
        </p:txBody>
      </p:sp>
      <p:sp>
        <p:nvSpPr>
          <p:cNvPr id="6" name="Content Placeholder 5">
            <a:extLst>
              <a:ext uri="{FF2B5EF4-FFF2-40B4-BE49-F238E27FC236}">
                <a16:creationId xmlns:a16="http://schemas.microsoft.com/office/drawing/2014/main" id="{AD707DAD-E748-0DA5-C92E-16650F2D9C46}"/>
              </a:ext>
            </a:extLst>
          </p:cNvPr>
          <p:cNvSpPr>
            <a:spLocks noGrp="1"/>
          </p:cNvSpPr>
          <p:nvPr>
            <p:ph sz="half" idx="2"/>
          </p:nvPr>
        </p:nvSpPr>
        <p:spPr>
          <a:xfrm>
            <a:off x="248633" y="2089756"/>
            <a:ext cx="4066794" cy="2724785"/>
          </a:xfrm>
        </p:spPr>
        <p:txBody>
          <a:bodyPr/>
          <a:lstStyle/>
          <a:p>
            <a:r>
              <a:rPr lang="en-US" sz="1600" dirty="0">
                <a:effectLst/>
                <a:ea typeface="MS Mincho" panose="02020609040205080304" pitchFamily="49" charset="-128"/>
                <a:cs typeface="Times New Roman" panose="02020603050405020304" pitchFamily="18" charset="0"/>
              </a:rPr>
              <a:t>A plan in place</a:t>
            </a:r>
            <a:endParaRPr lang="en-US" sz="1600" dirty="0">
              <a:ea typeface="MS Mincho" panose="02020609040205080304" pitchFamily="49" charset="-128"/>
              <a:cs typeface="Times New Roman" panose="02020603050405020304" pitchFamily="18" charset="0"/>
            </a:endParaRPr>
          </a:p>
          <a:p>
            <a:r>
              <a:rPr lang="en-US" sz="1600" dirty="0">
                <a:effectLst/>
                <a:ea typeface="MS Mincho" panose="02020609040205080304" pitchFamily="49" charset="-128"/>
                <a:cs typeface="Times New Roman" panose="02020603050405020304" pitchFamily="18" charset="0"/>
              </a:rPr>
              <a:t>People in place </a:t>
            </a:r>
            <a:endParaRPr lang="en-US" sz="1600" dirty="0">
              <a:ea typeface="MS Mincho" panose="02020609040205080304" pitchFamily="49" charset="-128"/>
              <a:cs typeface="Times New Roman" panose="02020603050405020304" pitchFamily="18" charset="0"/>
            </a:endParaRPr>
          </a:p>
          <a:p>
            <a:r>
              <a:rPr lang="en-US" sz="1600" dirty="0">
                <a:effectLst/>
                <a:ea typeface="MS Mincho" panose="02020609040205080304" pitchFamily="49" charset="-128"/>
                <a:cs typeface="Times New Roman" panose="02020603050405020304" pitchFamily="18" charset="0"/>
              </a:rPr>
              <a:t>High motivation because of the crisis </a:t>
            </a:r>
            <a:endParaRPr lang="en-US" sz="1600" dirty="0">
              <a:ea typeface="MS Mincho" panose="02020609040205080304" pitchFamily="49" charset="-128"/>
              <a:cs typeface="Times New Roman" panose="02020603050405020304" pitchFamily="18" charset="0"/>
            </a:endParaRPr>
          </a:p>
          <a:p>
            <a:r>
              <a:rPr lang="en-US" sz="1600" dirty="0">
                <a:effectLst/>
                <a:ea typeface="MS Mincho" panose="02020609040205080304" pitchFamily="49" charset="-128"/>
                <a:cs typeface="Times New Roman" panose="02020603050405020304" pitchFamily="18" charset="0"/>
              </a:rPr>
              <a:t>Leadership awareness of the importance of food system resilience planning </a:t>
            </a:r>
          </a:p>
          <a:p>
            <a:endParaRPr lang="en-US" dirty="0"/>
          </a:p>
        </p:txBody>
      </p:sp>
      <p:sp>
        <p:nvSpPr>
          <p:cNvPr id="9" name="TextBox 8">
            <a:extLst>
              <a:ext uri="{FF2B5EF4-FFF2-40B4-BE49-F238E27FC236}">
                <a16:creationId xmlns:a16="http://schemas.microsoft.com/office/drawing/2014/main" id="{B7DA3D55-4230-D895-BA0E-DEE89A182E13}"/>
              </a:ext>
            </a:extLst>
          </p:cNvPr>
          <p:cNvSpPr txBox="1"/>
          <p:nvPr/>
        </p:nvSpPr>
        <p:spPr>
          <a:xfrm>
            <a:off x="4641313" y="1673603"/>
            <a:ext cx="4130788" cy="369332"/>
          </a:xfrm>
          <a:prstGeom prst="rect">
            <a:avLst/>
          </a:prstGeom>
          <a:solidFill>
            <a:srgbClr val="154780"/>
          </a:solidFill>
        </p:spPr>
        <p:txBody>
          <a:bodyPr wrap="square" rtlCol="0">
            <a:spAutoFit/>
          </a:bodyPr>
          <a:lstStyle/>
          <a:p>
            <a:pPr algn="ctr"/>
            <a:r>
              <a:rPr lang="en-US" dirty="0">
                <a:solidFill>
                  <a:schemeClr val="bg1"/>
                </a:solidFill>
                <a:latin typeface="Georgia" panose="02040502050405020303" pitchFamily="18" charset="0"/>
              </a:rPr>
              <a:t>Barriers </a:t>
            </a:r>
          </a:p>
        </p:txBody>
      </p:sp>
      <p:sp>
        <p:nvSpPr>
          <p:cNvPr id="5" name="Content Placeholder 4">
            <a:extLst>
              <a:ext uri="{FF2B5EF4-FFF2-40B4-BE49-F238E27FC236}">
                <a16:creationId xmlns:a16="http://schemas.microsoft.com/office/drawing/2014/main" id="{CBA4E896-8183-03C9-6578-D6C3A058C76E}"/>
              </a:ext>
            </a:extLst>
          </p:cNvPr>
          <p:cNvSpPr>
            <a:spLocks noGrp="1"/>
          </p:cNvSpPr>
          <p:nvPr>
            <p:ph sz="half" idx="1"/>
          </p:nvPr>
        </p:nvSpPr>
        <p:spPr>
          <a:xfrm>
            <a:off x="4673310" y="2089756"/>
            <a:ext cx="4066793" cy="2724785"/>
          </a:xfrm>
        </p:spPr>
        <p:txBody>
          <a:bodyPr>
            <a:normAutofit/>
          </a:bodyPr>
          <a:lstStyle/>
          <a:p>
            <a:pPr>
              <a:spcBef>
                <a:spcPts val="0"/>
              </a:spcBef>
              <a:spcAft>
                <a:spcPts val="1500"/>
              </a:spcAft>
              <a:buFont typeface="Wingdings" pitchFamily="2" charset="2"/>
              <a:buChar char="§"/>
            </a:pPr>
            <a:r>
              <a:rPr lang="en-US" sz="1600" dirty="0">
                <a:latin typeface="+mn-lt"/>
                <a:ea typeface="MS Mincho" panose="02020609040205080304" pitchFamily="49" charset="-128"/>
                <a:cs typeface="Times New Roman" panose="02020603050405020304" pitchFamily="18" charset="0"/>
              </a:rPr>
              <a:t>Lack of a designated food person</a:t>
            </a:r>
          </a:p>
          <a:p>
            <a:pPr>
              <a:spcBef>
                <a:spcPts val="0"/>
              </a:spcBef>
              <a:spcAft>
                <a:spcPts val="1500"/>
              </a:spcAft>
              <a:buFont typeface="Wingdings" pitchFamily="2" charset="2"/>
              <a:buChar char="§"/>
            </a:pPr>
            <a:r>
              <a:rPr lang="en-US" sz="1600" dirty="0">
                <a:latin typeface="+mn-lt"/>
                <a:ea typeface="MS Mincho" panose="02020609040205080304" pitchFamily="49" charset="-128"/>
                <a:cs typeface="Times New Roman" panose="02020603050405020304" pitchFamily="18" charset="0"/>
              </a:rPr>
              <a:t>Food not in response plan</a:t>
            </a:r>
          </a:p>
          <a:p>
            <a:pPr>
              <a:spcBef>
                <a:spcPts val="0"/>
              </a:spcBef>
              <a:spcAft>
                <a:spcPts val="1500"/>
              </a:spcAft>
              <a:buFont typeface="Wingdings" pitchFamily="2" charset="2"/>
              <a:buChar char="§"/>
            </a:pPr>
            <a:r>
              <a:rPr lang="en-US" sz="1600" dirty="0">
                <a:latin typeface="+mn-lt"/>
                <a:ea typeface="MS Mincho" panose="02020609040205080304" pitchFamily="49" charset="-128"/>
                <a:cs typeface="Times New Roman" panose="02020603050405020304" pitchFamily="18" charset="0"/>
              </a:rPr>
              <a:t>Competition for funding/time/resources </a:t>
            </a:r>
          </a:p>
          <a:p>
            <a:pPr>
              <a:spcBef>
                <a:spcPts val="0"/>
              </a:spcBef>
              <a:spcAft>
                <a:spcPts val="1500"/>
              </a:spcAft>
              <a:buFont typeface="Wingdings" pitchFamily="2" charset="2"/>
              <a:buChar char="§"/>
            </a:pPr>
            <a:r>
              <a:rPr lang="en-US" sz="1600" dirty="0">
                <a:latin typeface="+mn-lt"/>
                <a:ea typeface="MS Mincho" panose="02020609040205080304" pitchFamily="49" charset="-128"/>
                <a:cs typeface="Times New Roman" panose="02020603050405020304" pitchFamily="18" charset="0"/>
              </a:rPr>
              <a:t>Limited funding/time/resources</a:t>
            </a:r>
          </a:p>
          <a:p>
            <a:pPr>
              <a:spcBef>
                <a:spcPts val="0"/>
              </a:spcBef>
              <a:spcAft>
                <a:spcPts val="1500"/>
              </a:spcAft>
              <a:buFont typeface="Wingdings" pitchFamily="2" charset="2"/>
              <a:buChar char="§"/>
            </a:pPr>
            <a:r>
              <a:rPr lang="en-US" sz="1600" dirty="0">
                <a:latin typeface="+mn-lt"/>
                <a:ea typeface="MS Mincho" panose="02020609040205080304" pitchFamily="49" charset="-128"/>
                <a:cs typeface="Times New Roman" panose="02020603050405020304" pitchFamily="18" charset="0"/>
              </a:rPr>
              <a:t>Motivation wanes over time </a:t>
            </a:r>
            <a:endParaRPr lang="en-US" sz="1600" dirty="0">
              <a:latin typeface="+mn-lt"/>
            </a:endParaRPr>
          </a:p>
        </p:txBody>
      </p:sp>
    </p:spTree>
    <p:extLst>
      <p:ext uri="{BB962C8B-B14F-4D97-AF65-F5344CB8AC3E}">
        <p14:creationId xmlns:p14="http://schemas.microsoft.com/office/powerpoint/2010/main" val="40361798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D13F1-4D03-0291-0519-7ED724EE2F34}"/>
              </a:ext>
            </a:extLst>
          </p:cNvPr>
          <p:cNvSpPr>
            <a:spLocks noGrp="1"/>
          </p:cNvSpPr>
          <p:nvPr>
            <p:ph type="title"/>
          </p:nvPr>
        </p:nvSpPr>
        <p:spPr/>
        <p:txBody>
          <a:bodyPr>
            <a:normAutofit fontScale="90000"/>
          </a:bodyPr>
          <a:lstStyle/>
          <a:p>
            <a:r>
              <a:rPr lang="en-US" sz="2200" dirty="0">
                <a:ea typeface="MS Mincho" panose="02020609040205080304" pitchFamily="49" charset="-128"/>
                <a:cs typeface="Times New Roman" panose="02020603050405020304" pitchFamily="18" charset="0"/>
              </a:rPr>
              <a:t>Reported facilitators and barriers to their exhibiting </a:t>
            </a:r>
            <a:r>
              <a:rPr lang="en-US" sz="2200" b="1" u="sng" dirty="0">
                <a:ea typeface="MS Mincho" panose="02020609040205080304" pitchFamily="49" charset="-128"/>
                <a:cs typeface="Times New Roman" panose="02020603050405020304" pitchFamily="18" charset="0"/>
              </a:rPr>
              <a:t>flexibility</a:t>
            </a:r>
            <a:endParaRPr lang="en-US" sz="2200" b="1" u="sng" dirty="0"/>
          </a:p>
        </p:txBody>
      </p:sp>
      <p:sp>
        <p:nvSpPr>
          <p:cNvPr id="10" name="TextBox 9">
            <a:extLst>
              <a:ext uri="{FF2B5EF4-FFF2-40B4-BE49-F238E27FC236}">
                <a16:creationId xmlns:a16="http://schemas.microsoft.com/office/drawing/2014/main" id="{4A6EF7C3-FCC5-CB5D-D024-087BFD45F96C}"/>
              </a:ext>
            </a:extLst>
          </p:cNvPr>
          <p:cNvSpPr txBox="1"/>
          <p:nvPr/>
        </p:nvSpPr>
        <p:spPr>
          <a:xfrm>
            <a:off x="192580" y="1730771"/>
            <a:ext cx="4066794" cy="369332"/>
          </a:xfrm>
          <a:prstGeom prst="rect">
            <a:avLst/>
          </a:prstGeom>
          <a:solidFill>
            <a:srgbClr val="154780"/>
          </a:solidFill>
        </p:spPr>
        <p:txBody>
          <a:bodyPr wrap="square" rtlCol="0">
            <a:spAutoFit/>
          </a:bodyPr>
          <a:lstStyle/>
          <a:p>
            <a:pPr algn="ctr"/>
            <a:r>
              <a:rPr lang="en-US" dirty="0">
                <a:solidFill>
                  <a:schemeClr val="bg1"/>
                </a:solidFill>
                <a:latin typeface="Georgia" panose="02040502050405020303" pitchFamily="18" charset="0"/>
              </a:rPr>
              <a:t>Facilitators </a:t>
            </a:r>
          </a:p>
        </p:txBody>
      </p:sp>
      <p:sp>
        <p:nvSpPr>
          <p:cNvPr id="6" name="Content Placeholder 5">
            <a:extLst>
              <a:ext uri="{FF2B5EF4-FFF2-40B4-BE49-F238E27FC236}">
                <a16:creationId xmlns:a16="http://schemas.microsoft.com/office/drawing/2014/main" id="{AD707DAD-E748-0DA5-C92E-16650F2D9C46}"/>
              </a:ext>
            </a:extLst>
          </p:cNvPr>
          <p:cNvSpPr>
            <a:spLocks noGrp="1"/>
          </p:cNvSpPr>
          <p:nvPr>
            <p:ph sz="half" idx="2"/>
          </p:nvPr>
        </p:nvSpPr>
        <p:spPr>
          <a:xfrm>
            <a:off x="192580" y="2217061"/>
            <a:ext cx="4066794" cy="2295685"/>
          </a:xfrm>
        </p:spPr>
        <p:txBody>
          <a:bodyPr>
            <a:noAutofit/>
          </a:bodyPr>
          <a:lstStyle/>
          <a:p>
            <a:pPr>
              <a:lnSpc>
                <a:spcPct val="115000"/>
              </a:lnSpc>
              <a:spcBef>
                <a:spcPts val="0"/>
              </a:spcBef>
              <a:spcAft>
                <a:spcPts val="1500"/>
              </a:spcAft>
            </a:pPr>
            <a:r>
              <a:rPr lang="en-US" sz="1600" dirty="0">
                <a:ea typeface="MS Mincho" panose="02020609040205080304" pitchFamily="49" charset="-128"/>
                <a:cs typeface="Times New Roman" panose="02020603050405020304" pitchFamily="18" charset="0"/>
              </a:rPr>
              <a:t>Willingness to act quickly, even if actions were imperfect</a:t>
            </a:r>
          </a:p>
          <a:p>
            <a:pPr>
              <a:lnSpc>
                <a:spcPct val="115000"/>
              </a:lnSpc>
              <a:spcBef>
                <a:spcPts val="0"/>
              </a:spcBef>
              <a:spcAft>
                <a:spcPts val="1500"/>
              </a:spcAft>
            </a:pPr>
            <a:r>
              <a:rPr lang="en-US" sz="1600" dirty="0">
                <a:ea typeface="MS Mincho" panose="02020609040205080304" pitchFamily="49" charset="-128"/>
                <a:cs typeface="Times New Roman" panose="02020603050405020304" pitchFamily="18" charset="0"/>
              </a:rPr>
              <a:t>Creativity </a:t>
            </a:r>
          </a:p>
          <a:p>
            <a:pPr>
              <a:lnSpc>
                <a:spcPct val="115000"/>
              </a:lnSpc>
              <a:spcBef>
                <a:spcPts val="0"/>
              </a:spcBef>
              <a:spcAft>
                <a:spcPts val="1500"/>
              </a:spcAft>
            </a:pPr>
            <a:r>
              <a:rPr lang="en-US" sz="1600" dirty="0">
                <a:ea typeface="MS Mincho" panose="02020609040205080304" pitchFamily="49" charset="-128"/>
                <a:cs typeface="Times New Roman" panose="02020603050405020304" pitchFamily="18" charset="0"/>
              </a:rPr>
              <a:t>Adapting and adopting processes/plans/documents from other jurisdictions </a:t>
            </a:r>
            <a:endParaRPr lang="en-US" sz="1600" dirty="0"/>
          </a:p>
        </p:txBody>
      </p:sp>
      <p:sp>
        <p:nvSpPr>
          <p:cNvPr id="9" name="TextBox 8">
            <a:extLst>
              <a:ext uri="{FF2B5EF4-FFF2-40B4-BE49-F238E27FC236}">
                <a16:creationId xmlns:a16="http://schemas.microsoft.com/office/drawing/2014/main" id="{B7DA3D55-4230-D895-BA0E-DEE89A182E13}"/>
              </a:ext>
            </a:extLst>
          </p:cNvPr>
          <p:cNvSpPr txBox="1"/>
          <p:nvPr/>
        </p:nvSpPr>
        <p:spPr>
          <a:xfrm>
            <a:off x="4641313" y="1730771"/>
            <a:ext cx="4379421" cy="369332"/>
          </a:xfrm>
          <a:prstGeom prst="rect">
            <a:avLst/>
          </a:prstGeom>
          <a:solidFill>
            <a:srgbClr val="154780"/>
          </a:solidFill>
        </p:spPr>
        <p:txBody>
          <a:bodyPr wrap="square" rtlCol="0">
            <a:spAutoFit/>
          </a:bodyPr>
          <a:lstStyle/>
          <a:p>
            <a:pPr algn="ctr"/>
            <a:r>
              <a:rPr lang="en-US" dirty="0">
                <a:solidFill>
                  <a:schemeClr val="bg1"/>
                </a:solidFill>
                <a:latin typeface="Georgia" panose="02040502050405020303" pitchFamily="18" charset="0"/>
              </a:rPr>
              <a:t>Barriers </a:t>
            </a:r>
          </a:p>
        </p:txBody>
      </p:sp>
      <p:sp>
        <p:nvSpPr>
          <p:cNvPr id="5" name="Content Placeholder 4">
            <a:extLst>
              <a:ext uri="{FF2B5EF4-FFF2-40B4-BE49-F238E27FC236}">
                <a16:creationId xmlns:a16="http://schemas.microsoft.com/office/drawing/2014/main" id="{CBA4E896-8183-03C9-6578-D6C3A058C76E}"/>
              </a:ext>
            </a:extLst>
          </p:cNvPr>
          <p:cNvSpPr>
            <a:spLocks noGrp="1"/>
          </p:cNvSpPr>
          <p:nvPr>
            <p:ph sz="half" idx="1"/>
          </p:nvPr>
        </p:nvSpPr>
        <p:spPr>
          <a:xfrm>
            <a:off x="4641314" y="2217061"/>
            <a:ext cx="4066793" cy="1748883"/>
          </a:xfrm>
        </p:spPr>
        <p:txBody>
          <a:bodyPr>
            <a:normAutofit/>
          </a:bodyPr>
          <a:lstStyle/>
          <a:p>
            <a:pPr>
              <a:lnSpc>
                <a:spcPct val="115000"/>
              </a:lnSpc>
              <a:spcBef>
                <a:spcPts val="0"/>
              </a:spcBef>
              <a:spcAft>
                <a:spcPts val="1500"/>
              </a:spcAft>
            </a:pPr>
            <a:r>
              <a:rPr lang="en-US" sz="1600" dirty="0">
                <a:ea typeface="MS Mincho" panose="02020609040205080304" pitchFamily="49" charset="-128"/>
                <a:cs typeface="Times New Roman" panose="02020603050405020304" pitchFamily="18" charset="0"/>
              </a:rPr>
              <a:t>Different disasters require distinct food distribution methods</a:t>
            </a:r>
          </a:p>
          <a:p>
            <a:pPr>
              <a:lnSpc>
                <a:spcPct val="115000"/>
              </a:lnSpc>
              <a:spcBef>
                <a:spcPts val="0"/>
              </a:spcBef>
              <a:spcAft>
                <a:spcPts val="1500"/>
              </a:spcAft>
            </a:pPr>
            <a:r>
              <a:rPr lang="en-US" sz="1600" dirty="0">
                <a:ea typeface="MS Mincho" panose="02020609040205080304" pitchFamily="49" charset="-128"/>
                <a:cs typeface="Times New Roman" panose="02020603050405020304" pitchFamily="18" charset="0"/>
              </a:rPr>
              <a:t>Hard to institutionalize lessons learned</a:t>
            </a:r>
          </a:p>
          <a:p>
            <a:pPr>
              <a:lnSpc>
                <a:spcPct val="115000"/>
              </a:lnSpc>
              <a:spcBef>
                <a:spcPts val="0"/>
              </a:spcBef>
              <a:spcAft>
                <a:spcPts val="1500"/>
              </a:spcAft>
            </a:pPr>
            <a:r>
              <a:rPr lang="en-US" sz="1600" dirty="0">
                <a:ea typeface="MS Mincho" panose="02020609040205080304" pitchFamily="49" charset="-128"/>
                <a:cs typeface="Times New Roman" panose="02020603050405020304" pitchFamily="18" charset="0"/>
              </a:rPr>
              <a:t>Need to work at the “speed of trust”</a:t>
            </a:r>
            <a:r>
              <a:rPr lang="en-US" sz="1600" dirty="0">
                <a:effectLst/>
              </a:rPr>
              <a:t> </a:t>
            </a:r>
            <a:endParaRPr lang="en-US" sz="1600" dirty="0"/>
          </a:p>
        </p:txBody>
      </p:sp>
      <p:sp>
        <p:nvSpPr>
          <p:cNvPr id="4" name="Rectangle 3">
            <a:extLst>
              <a:ext uri="{FF2B5EF4-FFF2-40B4-BE49-F238E27FC236}">
                <a16:creationId xmlns:a16="http://schemas.microsoft.com/office/drawing/2014/main" id="{1460A669-227B-F0A4-8223-0EAE27CC603D}"/>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58576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D13F1-4D03-0291-0519-7ED724EE2F34}"/>
              </a:ext>
            </a:extLst>
          </p:cNvPr>
          <p:cNvSpPr>
            <a:spLocks noGrp="1"/>
          </p:cNvSpPr>
          <p:nvPr>
            <p:ph type="title"/>
          </p:nvPr>
        </p:nvSpPr>
        <p:spPr/>
        <p:txBody>
          <a:bodyPr>
            <a:normAutofit fontScale="90000"/>
          </a:bodyPr>
          <a:lstStyle/>
          <a:p>
            <a:r>
              <a:rPr lang="en-US" sz="2200" dirty="0">
                <a:ea typeface="MS Mincho" panose="02020609040205080304" pitchFamily="49" charset="-128"/>
                <a:cs typeface="Times New Roman" panose="02020603050405020304" pitchFamily="18" charset="0"/>
              </a:rPr>
              <a:t>Reported facilitators and barriers to their exhibiting </a:t>
            </a:r>
            <a:r>
              <a:rPr lang="en-US" sz="2200" b="1" u="sng" dirty="0">
                <a:ea typeface="MS Mincho" panose="02020609040205080304" pitchFamily="49" charset="-128"/>
                <a:cs typeface="Times New Roman" panose="02020603050405020304" pitchFamily="18" charset="0"/>
              </a:rPr>
              <a:t>equity</a:t>
            </a:r>
            <a:endParaRPr lang="en-US" sz="2200" b="1" u="sng" dirty="0"/>
          </a:p>
        </p:txBody>
      </p:sp>
      <p:sp>
        <p:nvSpPr>
          <p:cNvPr id="10" name="TextBox 9">
            <a:extLst>
              <a:ext uri="{FF2B5EF4-FFF2-40B4-BE49-F238E27FC236}">
                <a16:creationId xmlns:a16="http://schemas.microsoft.com/office/drawing/2014/main" id="{4A6EF7C3-FCC5-CB5D-D024-087BFD45F96C}"/>
              </a:ext>
            </a:extLst>
          </p:cNvPr>
          <p:cNvSpPr txBox="1"/>
          <p:nvPr/>
        </p:nvSpPr>
        <p:spPr>
          <a:xfrm>
            <a:off x="192580" y="1687908"/>
            <a:ext cx="4066794" cy="369332"/>
          </a:xfrm>
          <a:prstGeom prst="rect">
            <a:avLst/>
          </a:prstGeom>
          <a:solidFill>
            <a:srgbClr val="154780"/>
          </a:solidFill>
        </p:spPr>
        <p:txBody>
          <a:bodyPr wrap="square" rtlCol="0">
            <a:spAutoFit/>
          </a:bodyPr>
          <a:lstStyle/>
          <a:p>
            <a:pPr algn="ctr"/>
            <a:r>
              <a:rPr lang="en-US" dirty="0">
                <a:solidFill>
                  <a:schemeClr val="bg1"/>
                </a:solidFill>
                <a:latin typeface="Georgia" panose="02040502050405020303" pitchFamily="18" charset="0"/>
              </a:rPr>
              <a:t>Facilitators </a:t>
            </a:r>
          </a:p>
        </p:txBody>
      </p:sp>
      <p:sp>
        <p:nvSpPr>
          <p:cNvPr id="6" name="Content Placeholder 5">
            <a:extLst>
              <a:ext uri="{FF2B5EF4-FFF2-40B4-BE49-F238E27FC236}">
                <a16:creationId xmlns:a16="http://schemas.microsoft.com/office/drawing/2014/main" id="{AD707DAD-E748-0DA5-C92E-16650F2D9C46}"/>
              </a:ext>
            </a:extLst>
          </p:cNvPr>
          <p:cNvSpPr>
            <a:spLocks noGrp="1"/>
          </p:cNvSpPr>
          <p:nvPr>
            <p:ph sz="half" idx="2"/>
          </p:nvPr>
        </p:nvSpPr>
        <p:spPr>
          <a:xfrm>
            <a:off x="192580" y="2114993"/>
            <a:ext cx="4066794" cy="2481263"/>
          </a:xfrm>
        </p:spPr>
        <p:txBody>
          <a:bodyPr>
            <a:normAutofit/>
          </a:bodyPr>
          <a:lstStyle/>
          <a:p>
            <a:pPr>
              <a:lnSpc>
                <a:spcPct val="115000"/>
              </a:lnSpc>
              <a:spcBef>
                <a:spcPts val="0"/>
              </a:spcBef>
              <a:spcAft>
                <a:spcPts val="1500"/>
              </a:spcAft>
            </a:pPr>
            <a:r>
              <a:rPr lang="en-US" sz="1600" dirty="0">
                <a:ea typeface="MS Mincho" panose="02020609040205080304" pitchFamily="49" charset="-128"/>
                <a:cs typeface="Times New Roman" panose="02020603050405020304" pitchFamily="18" charset="0"/>
              </a:rPr>
              <a:t>Designated resources for </a:t>
            </a:r>
            <a:r>
              <a:rPr lang="en-US" sz="1600" dirty="0">
                <a:solidFill>
                  <a:srgbClr val="040C28"/>
                </a:solidFill>
                <a:ea typeface="MS Mincho" panose="02020609040205080304" pitchFamily="49" charset="-128"/>
                <a:cs typeface="Times New Roman" panose="02020603050405020304" pitchFamily="18" charset="0"/>
              </a:rPr>
              <a:t>black, indigenous, and other people of color</a:t>
            </a:r>
            <a:r>
              <a:rPr lang="en-US" sz="1600" dirty="0">
                <a:ea typeface="MS Mincho" panose="02020609040205080304" pitchFamily="49" charset="-128"/>
                <a:cs typeface="Times New Roman" panose="02020603050405020304" pitchFamily="18" charset="0"/>
              </a:rPr>
              <a:t> </a:t>
            </a:r>
          </a:p>
          <a:p>
            <a:pPr>
              <a:lnSpc>
                <a:spcPct val="115000"/>
              </a:lnSpc>
              <a:spcBef>
                <a:spcPts val="0"/>
              </a:spcBef>
              <a:spcAft>
                <a:spcPts val="1500"/>
              </a:spcAft>
            </a:pPr>
            <a:r>
              <a:rPr lang="en-US" sz="1600" dirty="0">
                <a:solidFill>
                  <a:srgbClr val="040C28"/>
                </a:solidFill>
                <a:ea typeface="MS Mincho" panose="02020609040205080304" pitchFamily="49" charset="-128"/>
                <a:cs typeface="Times New Roman" panose="02020603050405020304" pitchFamily="18" charset="0"/>
              </a:rPr>
              <a:t>Nutrition, culture, choice, and capacity were considered in types of food served</a:t>
            </a:r>
          </a:p>
          <a:p>
            <a:pPr>
              <a:lnSpc>
                <a:spcPct val="115000"/>
              </a:lnSpc>
              <a:spcBef>
                <a:spcPts val="0"/>
              </a:spcBef>
              <a:spcAft>
                <a:spcPts val="1500"/>
              </a:spcAft>
            </a:pPr>
            <a:r>
              <a:rPr lang="en-US" sz="1600" dirty="0">
                <a:ea typeface="MS Mincho" panose="02020609040205080304" pitchFamily="49" charset="-128"/>
                <a:cs typeface="Times New Roman" panose="02020603050405020304" pitchFamily="18" charset="0"/>
              </a:rPr>
              <a:t>Community organizations and networks lead efforts</a:t>
            </a:r>
            <a:r>
              <a:rPr lang="en-US" sz="1600" dirty="0">
                <a:effectLst/>
              </a:rPr>
              <a:t> </a:t>
            </a:r>
            <a:endParaRPr lang="en-US" sz="1600" dirty="0"/>
          </a:p>
        </p:txBody>
      </p:sp>
      <p:sp>
        <p:nvSpPr>
          <p:cNvPr id="9" name="TextBox 8">
            <a:extLst>
              <a:ext uri="{FF2B5EF4-FFF2-40B4-BE49-F238E27FC236}">
                <a16:creationId xmlns:a16="http://schemas.microsoft.com/office/drawing/2014/main" id="{B7DA3D55-4230-D895-BA0E-DEE89A182E13}"/>
              </a:ext>
            </a:extLst>
          </p:cNvPr>
          <p:cNvSpPr txBox="1"/>
          <p:nvPr/>
        </p:nvSpPr>
        <p:spPr>
          <a:xfrm>
            <a:off x="4572000" y="1687908"/>
            <a:ext cx="3914776" cy="369332"/>
          </a:xfrm>
          <a:prstGeom prst="rect">
            <a:avLst/>
          </a:prstGeom>
          <a:solidFill>
            <a:srgbClr val="154780"/>
          </a:solidFill>
        </p:spPr>
        <p:txBody>
          <a:bodyPr wrap="square" rtlCol="0">
            <a:spAutoFit/>
          </a:bodyPr>
          <a:lstStyle/>
          <a:p>
            <a:pPr algn="ctr"/>
            <a:r>
              <a:rPr lang="en-US" dirty="0">
                <a:solidFill>
                  <a:schemeClr val="bg1"/>
                </a:solidFill>
                <a:latin typeface="Georgia" panose="02040502050405020303" pitchFamily="18" charset="0"/>
              </a:rPr>
              <a:t>Barriers </a:t>
            </a:r>
          </a:p>
        </p:txBody>
      </p:sp>
      <p:sp>
        <p:nvSpPr>
          <p:cNvPr id="5" name="Content Placeholder 4">
            <a:extLst>
              <a:ext uri="{FF2B5EF4-FFF2-40B4-BE49-F238E27FC236}">
                <a16:creationId xmlns:a16="http://schemas.microsoft.com/office/drawing/2014/main" id="{CBA4E896-8183-03C9-6578-D6C3A058C76E}"/>
              </a:ext>
            </a:extLst>
          </p:cNvPr>
          <p:cNvSpPr>
            <a:spLocks noGrp="1"/>
          </p:cNvSpPr>
          <p:nvPr>
            <p:ph sz="half" idx="1"/>
          </p:nvPr>
        </p:nvSpPr>
        <p:spPr>
          <a:xfrm>
            <a:off x="4572000" y="2114992"/>
            <a:ext cx="4066793" cy="2481263"/>
          </a:xfrm>
        </p:spPr>
        <p:txBody>
          <a:bodyPr>
            <a:normAutofit/>
          </a:bodyPr>
          <a:lstStyle/>
          <a:p>
            <a:pPr>
              <a:lnSpc>
                <a:spcPct val="115000"/>
              </a:lnSpc>
              <a:spcBef>
                <a:spcPts val="0"/>
              </a:spcBef>
              <a:spcAft>
                <a:spcPts val="1500"/>
              </a:spcAft>
            </a:pPr>
            <a:r>
              <a:rPr lang="en-US" sz="1600" dirty="0">
                <a:ea typeface="MS Mincho" panose="02020609040205080304" pitchFamily="49" charset="-128"/>
                <a:cs typeface="Times New Roman" panose="02020603050405020304" pitchFamily="18" charset="0"/>
              </a:rPr>
              <a:t>Lack of procedural equity, with some groups left out of the processes</a:t>
            </a:r>
          </a:p>
          <a:p>
            <a:pPr>
              <a:lnSpc>
                <a:spcPct val="115000"/>
              </a:lnSpc>
              <a:spcBef>
                <a:spcPts val="0"/>
              </a:spcBef>
              <a:spcAft>
                <a:spcPts val="1500"/>
              </a:spcAft>
            </a:pPr>
            <a:r>
              <a:rPr lang="en-US" sz="1600" dirty="0">
                <a:ea typeface="MS Mincho" panose="02020609040205080304" pitchFamily="49" charset="-128"/>
                <a:cs typeface="Times New Roman" panose="02020603050405020304" pitchFamily="18" charset="0"/>
              </a:rPr>
              <a:t>Community-centered and -owned work requires a non-traditional way of thinking</a:t>
            </a:r>
          </a:p>
          <a:p>
            <a:pPr>
              <a:lnSpc>
                <a:spcPct val="115000"/>
              </a:lnSpc>
              <a:spcBef>
                <a:spcPts val="0"/>
              </a:spcBef>
              <a:spcAft>
                <a:spcPts val="1500"/>
              </a:spcAft>
            </a:pPr>
            <a:r>
              <a:rPr lang="en-US" sz="1600" dirty="0">
                <a:ea typeface="MS Mincho" panose="02020609040205080304" pitchFamily="49" charset="-128"/>
                <a:cs typeface="Times New Roman" panose="02020603050405020304" pitchFamily="18" charset="0"/>
              </a:rPr>
              <a:t>Working on food alone will not solve the issues; need a multipronged approach</a:t>
            </a:r>
          </a:p>
        </p:txBody>
      </p:sp>
      <p:sp>
        <p:nvSpPr>
          <p:cNvPr id="4" name="Rectangle 3">
            <a:extLst>
              <a:ext uri="{FF2B5EF4-FFF2-40B4-BE49-F238E27FC236}">
                <a16:creationId xmlns:a16="http://schemas.microsoft.com/office/drawing/2014/main" id="{7AA6F406-F79C-F177-5DC7-381CE84D277F}"/>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27538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707679-6F1D-F5A6-B998-5F560F08D02D}"/>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3">
            <a:extLst>
              <a:ext uri="{FF2B5EF4-FFF2-40B4-BE49-F238E27FC236}">
                <a16:creationId xmlns:a16="http://schemas.microsoft.com/office/drawing/2014/main" id="{87FBB784-5910-988E-8148-9BE73F2C143B}"/>
              </a:ext>
            </a:extLst>
          </p:cNvPr>
          <p:cNvSpPr>
            <a:spLocks noGrp="1"/>
          </p:cNvSpPr>
          <p:nvPr>
            <p:ph type="ctrTitle"/>
          </p:nvPr>
        </p:nvSpPr>
        <p:spPr>
          <a:xfrm>
            <a:off x="628650" y="417892"/>
            <a:ext cx="7886700" cy="1380008"/>
          </a:xfrm>
        </p:spPr>
        <p:txBody>
          <a:bodyPr vert="horz" lIns="68580" tIns="34290" rIns="68580" bIns="34290" rtlCol="0" anchor="ctr">
            <a:normAutofit/>
          </a:bodyPr>
          <a:lstStyle/>
          <a:p>
            <a:pPr algn="ctr"/>
            <a:r>
              <a:rPr lang="en-US" sz="3375" dirty="0">
                <a:solidFill>
                  <a:srgbClr val="44536A"/>
                </a:solidFill>
                <a:latin typeface="Georgia" panose="02040502050405020303" pitchFamily="18" charset="0"/>
              </a:rPr>
              <a:t>Thank you!</a:t>
            </a:r>
            <a:br>
              <a:rPr lang="en-US" sz="3375" dirty="0">
                <a:solidFill>
                  <a:srgbClr val="44536A"/>
                </a:solidFill>
                <a:latin typeface="Georgia" panose="02040502050405020303" pitchFamily="18" charset="0"/>
              </a:rPr>
            </a:br>
            <a:r>
              <a:rPr lang="en-US" sz="3375" dirty="0">
                <a:solidFill>
                  <a:srgbClr val="44536A"/>
                </a:solidFill>
                <a:latin typeface="Georgia" panose="02040502050405020303" pitchFamily="18" charset="0"/>
              </a:rPr>
              <a:t>em885@cornell.edu</a:t>
            </a:r>
          </a:p>
        </p:txBody>
      </p:sp>
      <p:pic>
        <p:nvPicPr>
          <p:cNvPr id="5" name="Google Shape;139;p23" descr="strawberry">
            <a:extLst>
              <a:ext uri="{FF2B5EF4-FFF2-40B4-BE49-F238E27FC236}">
                <a16:creationId xmlns:a16="http://schemas.microsoft.com/office/drawing/2014/main" id="{36A34BF6-6F03-4CB5-BA65-8A7BED3DB0FD}"/>
              </a:ext>
            </a:extLst>
          </p:cNvPr>
          <p:cNvPicPr preferRelativeResize="0"/>
          <p:nvPr/>
        </p:nvPicPr>
        <p:blipFill rotWithShape="1">
          <a:blip r:embed="rId3"/>
          <a:srcRect l="7650" r="6244" b="3"/>
          <a:stretch/>
        </p:blipFill>
        <p:spPr>
          <a:xfrm>
            <a:off x="137091" y="1919021"/>
            <a:ext cx="2120899" cy="2798918"/>
          </a:xfrm>
          <a:prstGeom prst="rect">
            <a:avLst/>
          </a:prstGeom>
          <a:noFill/>
        </p:spPr>
      </p:pic>
      <p:pic>
        <p:nvPicPr>
          <p:cNvPr id="4" name="Google Shape;138;p23" descr="A close-up of some leaves">
            <a:extLst>
              <a:ext uri="{FF2B5EF4-FFF2-40B4-BE49-F238E27FC236}">
                <a16:creationId xmlns:a16="http://schemas.microsoft.com/office/drawing/2014/main" id="{EDC111D7-B221-449A-A4F7-DD521134230F}"/>
              </a:ext>
            </a:extLst>
          </p:cNvPr>
          <p:cNvPicPr preferRelativeResize="0"/>
          <p:nvPr/>
        </p:nvPicPr>
        <p:blipFill rotWithShape="1">
          <a:blip r:embed="rId4"/>
          <a:srcRect t="16304" r="-3" b="223"/>
          <a:stretch/>
        </p:blipFill>
        <p:spPr>
          <a:xfrm>
            <a:off x="2385570" y="1919021"/>
            <a:ext cx="2120899" cy="2798918"/>
          </a:xfrm>
          <a:prstGeom prst="rect">
            <a:avLst/>
          </a:prstGeom>
          <a:noFill/>
        </p:spPr>
      </p:pic>
      <p:pic>
        <p:nvPicPr>
          <p:cNvPr id="7" name="Google Shape;141;p23" descr="carrot">
            <a:extLst>
              <a:ext uri="{FF2B5EF4-FFF2-40B4-BE49-F238E27FC236}">
                <a16:creationId xmlns:a16="http://schemas.microsoft.com/office/drawing/2014/main" id="{993B8A92-75F0-4D19-8EE3-D453611ACCCE}"/>
              </a:ext>
            </a:extLst>
          </p:cNvPr>
          <p:cNvPicPr preferRelativeResize="0"/>
          <p:nvPr/>
        </p:nvPicPr>
        <p:blipFill rotWithShape="1">
          <a:blip r:embed="rId5"/>
          <a:srcRect t="8613" r="3" b="14655"/>
          <a:stretch/>
        </p:blipFill>
        <p:spPr>
          <a:xfrm rot="-5400000">
            <a:off x="4295041" y="2258031"/>
            <a:ext cx="2798918" cy="2120899"/>
          </a:xfrm>
          <a:prstGeom prst="rect">
            <a:avLst/>
          </a:prstGeom>
          <a:noFill/>
        </p:spPr>
      </p:pic>
      <p:pic>
        <p:nvPicPr>
          <p:cNvPr id="6" name="Google Shape;143;p23" descr="orange">
            <a:extLst>
              <a:ext uri="{FF2B5EF4-FFF2-40B4-BE49-F238E27FC236}">
                <a16:creationId xmlns:a16="http://schemas.microsoft.com/office/drawing/2014/main" id="{36D2C3A2-11C8-4B01-8FBC-87D5C96C315C}"/>
              </a:ext>
            </a:extLst>
          </p:cNvPr>
          <p:cNvPicPr preferRelativeResize="0"/>
          <p:nvPr/>
        </p:nvPicPr>
        <p:blipFill rotWithShape="1">
          <a:blip r:embed="rId6"/>
          <a:srcRect l="12101" r="19513" b="3"/>
          <a:stretch/>
        </p:blipFill>
        <p:spPr>
          <a:xfrm>
            <a:off x="6882530" y="1919021"/>
            <a:ext cx="2120899" cy="2798918"/>
          </a:xfrm>
          <a:prstGeom prst="rect">
            <a:avLst/>
          </a:prstGeom>
          <a:noFill/>
        </p:spPr>
      </p:pic>
    </p:spTree>
    <p:extLst>
      <p:ext uri="{BB962C8B-B14F-4D97-AF65-F5344CB8AC3E}">
        <p14:creationId xmlns:p14="http://schemas.microsoft.com/office/powerpoint/2010/main" val="12214113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9"/>
          <p:cNvSpPr>
            <a:spLocks noGrp="1"/>
          </p:cNvSpPr>
          <p:nvPr>
            <p:ph type="title" idx="4294967295"/>
          </p:nvPr>
        </p:nvSpPr>
        <p:spPr>
          <a:xfrm>
            <a:off x="0" y="2918460"/>
            <a:ext cx="9144000" cy="2225040"/>
          </a:xfrm>
          <a:prstGeom prst="rect">
            <a:avLst/>
          </a:prstGeom>
          <a:solidFill>
            <a:srgbClr val="286140"/>
          </a:solidFill>
          <a:ln>
            <a:noFill/>
            <a:prstDash/>
          </a:ln>
          <a:effectLst/>
        </p:spPr>
        <p:txBody>
          <a:bodyPr rot="0" spcFirstLastPara="1" vertOverflow="overflow" horzOverflow="overflow" vert="horz" wrap="square" lIns="68569" tIns="34275" rIns="68569" bIns="34275"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
                <a:srgbClr val="FFFFFF"/>
              </a:buClr>
              <a:buSzPts val="16600"/>
              <a:buFontTx/>
              <a:buNone/>
              <a:tabLst/>
              <a:defRPr/>
            </a:pPr>
            <a:r>
              <a:rPr kumimoji="0" lang="en-US" sz="12450" b="0" i="0" u="none" strike="noStrike" kern="1200" cap="none" spc="0" normalizeH="0" baseline="0" noProof="0" dirty="0">
                <a:ln>
                  <a:noFill/>
                </a:ln>
                <a:solidFill>
                  <a:srgbClr val="FFFFFF"/>
                </a:solidFill>
                <a:effectLst/>
                <a:uLnTx/>
                <a:uFillTx/>
                <a:latin typeface="Calibri"/>
                <a:ea typeface="Calibri"/>
                <a:cs typeface="Calibri"/>
                <a:sym typeface="Calibri"/>
              </a:rPr>
              <a:t>Q&amp;A</a:t>
            </a:r>
            <a:endParaRPr kumimoji="0" lang="en-US" sz="105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172" name="Google Shape;172;p9">
            <a:extLst>
              <a:ext uri="{C183D7F6-B498-43B3-948B-1728B52AA6E4}">
                <adec:decorative xmlns:adec="http://schemas.microsoft.com/office/drawing/2017/decorative" val="1"/>
              </a:ext>
            </a:extLst>
          </p:cNvPr>
          <p:cNvSpPr txBox="1"/>
          <p:nvPr/>
        </p:nvSpPr>
        <p:spPr>
          <a:xfrm>
            <a:off x="1145658" y="3202172"/>
            <a:ext cx="6515100" cy="348078"/>
          </a:xfrm>
          <a:prstGeom prst="rect">
            <a:avLst/>
          </a:prstGeom>
          <a:noFill/>
          <a:ln>
            <a:noFill/>
          </a:ln>
        </p:spPr>
        <p:txBody>
          <a:bodyPr spcFirstLastPara="1" wrap="square" lIns="68569" tIns="34275" rIns="68569" bIns="34275" anchor="t" anchorCtr="0">
            <a:spAutoFit/>
          </a:bodyPr>
          <a:lstStyle/>
          <a:p>
            <a:pPr algn="ctr">
              <a:lnSpc>
                <a:spcPct val="37500"/>
              </a:lnSpc>
              <a:buClr>
                <a:schemeClr val="dk1"/>
              </a:buClr>
              <a:buSzPts val="3200"/>
            </a:pPr>
            <a:endParaRPr sz="2400" b="1">
              <a:solidFill>
                <a:srgbClr val="000000"/>
              </a:solidFill>
              <a:latin typeface="Arial"/>
              <a:ea typeface="Arial"/>
              <a:cs typeface="Arial"/>
              <a:sym typeface="Arial"/>
            </a:endParaRPr>
          </a:p>
          <a:p>
            <a:pPr algn="ctr">
              <a:lnSpc>
                <a:spcPct val="25000"/>
              </a:lnSpc>
              <a:buClr>
                <a:schemeClr val="dk1"/>
              </a:buClr>
              <a:buSzPts val="4800"/>
            </a:pPr>
            <a:endParaRPr sz="3600" b="1">
              <a:solidFill>
                <a:srgbClr val="000000"/>
              </a:solidFill>
              <a:latin typeface="Arial"/>
              <a:ea typeface="Arial"/>
              <a:cs typeface="Arial"/>
              <a:sym typeface="Arial"/>
            </a:endParaRPr>
          </a:p>
        </p:txBody>
      </p:sp>
      <p:sp>
        <p:nvSpPr>
          <p:cNvPr id="173" name="Google Shape;173;p9">
            <a:extLst>
              <a:ext uri="{C183D7F6-B498-43B3-948B-1728B52AA6E4}">
                <adec:decorative xmlns:adec="http://schemas.microsoft.com/office/drawing/2017/decorative" val="1"/>
              </a:ext>
            </a:extLst>
          </p:cNvPr>
          <p:cNvSpPr/>
          <p:nvPr/>
        </p:nvSpPr>
        <p:spPr>
          <a:xfrm>
            <a:off x="0" y="2787952"/>
            <a:ext cx="9144000" cy="130508"/>
          </a:xfrm>
          <a:prstGeom prst="rect">
            <a:avLst/>
          </a:prstGeom>
          <a:solidFill>
            <a:srgbClr val="0070C0"/>
          </a:solidFill>
          <a:ln>
            <a:noFill/>
          </a:ln>
        </p:spPr>
        <p:txBody>
          <a:bodyPr spcFirstLastPara="1" wrap="square" lIns="68569" tIns="34275" rIns="68569" bIns="34275" anchor="ctr" anchorCtr="0">
            <a:noAutofit/>
          </a:bodyPr>
          <a:lstStyle/>
          <a:p>
            <a:pPr algn="ctr">
              <a:buClr>
                <a:schemeClr val="lt1"/>
              </a:buClr>
              <a:buSzPts val="1800"/>
            </a:pPr>
            <a:endParaRPr sz="1350">
              <a:solidFill>
                <a:srgbClr val="FFFFFF"/>
              </a:solidFill>
              <a:latin typeface="Calibri"/>
              <a:ea typeface="Calibri"/>
              <a:cs typeface="Calibri"/>
              <a:sym typeface="Calibri"/>
            </a:endParaRPr>
          </a:p>
        </p:txBody>
      </p:sp>
      <p:pic>
        <p:nvPicPr>
          <p:cNvPr id="174" name="Google Shape;174;p9" descr="A picture containing icon"/>
          <p:cNvPicPr preferRelativeResize="0"/>
          <p:nvPr/>
        </p:nvPicPr>
        <p:blipFill rotWithShape="1">
          <a:blip r:embed="rId3">
            <a:alphaModFix/>
          </a:blip>
          <a:srcRect/>
          <a:stretch/>
        </p:blipFill>
        <p:spPr>
          <a:xfrm>
            <a:off x="888483" y="131497"/>
            <a:ext cx="7029450" cy="2514600"/>
          </a:xfrm>
          <a:prstGeom prst="rect">
            <a:avLst/>
          </a:prstGeom>
          <a:noFill/>
          <a:ln>
            <a:noFill/>
          </a:ln>
        </p:spPr>
      </p:pic>
      <p:sp>
        <p:nvSpPr>
          <p:cNvPr id="2" name="Rectangle 1">
            <a:extLst>
              <a:ext uri="{FF2B5EF4-FFF2-40B4-BE49-F238E27FC236}">
                <a16:creationId xmlns:a16="http://schemas.microsoft.com/office/drawing/2014/main" id="{19F0E0CC-3B91-22F7-9DD9-6A36DE449A60}"/>
              </a:ext>
              <a:ext uri="{C183D7F6-B498-43B3-948B-1728B52AA6E4}">
                <adec:decorative xmlns:adec="http://schemas.microsoft.com/office/drawing/2017/decorative" val="1"/>
              </a:ext>
            </a:extLst>
          </p:cNvPr>
          <p:cNvSpPr/>
          <p:nvPr/>
        </p:nvSpPr>
        <p:spPr>
          <a:xfrm>
            <a:off x="286208" y="142846"/>
            <a:ext cx="932991" cy="4667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AF7069B-24DE-674B-BD5C-D7AB525E31DE}"/>
              </a:ext>
              <a:ext uri="{C183D7F6-B498-43B3-948B-1728B52AA6E4}">
                <adec:decorative xmlns:adec="http://schemas.microsoft.com/office/drawing/2017/decorative" val="1"/>
              </a:ext>
            </a:extLst>
          </p:cNvPr>
          <p:cNvSpPr/>
          <p:nvPr/>
        </p:nvSpPr>
        <p:spPr>
          <a:xfrm>
            <a:off x="7917933" y="239073"/>
            <a:ext cx="932991" cy="4667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2" name="Rectangle 1">
            <a:extLst>
              <a:ext uri="{FF2B5EF4-FFF2-40B4-BE49-F238E27FC236}">
                <a16:creationId xmlns:a16="http://schemas.microsoft.com/office/drawing/2014/main" id="{930094A5-0A9B-6953-A021-D857CE1633BD}"/>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Google Shape;180;g13492782013_1_122">
            <a:extLst>
              <a:ext uri="{C183D7F6-B498-43B3-948B-1728B52AA6E4}">
                <adec:decorative xmlns:adec="http://schemas.microsoft.com/office/drawing/2017/decorative" val="1"/>
              </a:ext>
            </a:extLst>
          </p:cNvPr>
          <p:cNvSpPr/>
          <p:nvPr/>
        </p:nvSpPr>
        <p:spPr>
          <a:xfrm>
            <a:off x="6645581" y="2805206"/>
            <a:ext cx="2235150" cy="2178900"/>
          </a:xfrm>
          <a:prstGeom prst="rect">
            <a:avLst/>
          </a:prstGeom>
          <a:solidFill>
            <a:srgbClr val="0070C0"/>
          </a:solidFill>
          <a:ln>
            <a:noFill/>
          </a:ln>
        </p:spPr>
        <p:txBody>
          <a:bodyPr spcFirstLastPara="1" wrap="square" lIns="68569" tIns="68569" rIns="68569" bIns="68569" anchor="ctr" anchorCtr="0">
            <a:noAutofit/>
          </a:bodyPr>
          <a:lstStyle/>
          <a:p>
            <a:pPr algn="ctr">
              <a:buClr>
                <a:srgbClr val="000000"/>
              </a:buClr>
              <a:buSzPts val="1400"/>
            </a:pPr>
            <a:endParaRPr sz="1050">
              <a:solidFill>
                <a:srgbClr val="000000"/>
              </a:solidFill>
              <a:latin typeface="Calibri"/>
              <a:ea typeface="Calibri"/>
              <a:cs typeface="Calibri"/>
              <a:sym typeface="Calibri"/>
            </a:endParaRPr>
          </a:p>
        </p:txBody>
      </p:sp>
      <p:sp>
        <p:nvSpPr>
          <p:cNvPr id="182" name="Google Shape;182;g13492782013_1_122">
            <a:extLst>
              <a:ext uri="{C183D7F6-B498-43B3-948B-1728B52AA6E4}">
                <adec:decorative xmlns:adec="http://schemas.microsoft.com/office/drawing/2017/decorative" val="1"/>
              </a:ext>
            </a:extLst>
          </p:cNvPr>
          <p:cNvSpPr/>
          <p:nvPr/>
        </p:nvSpPr>
        <p:spPr>
          <a:xfrm rot="10800000" flipH="1">
            <a:off x="0" y="514306"/>
            <a:ext cx="9144000" cy="112725"/>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69" tIns="34275" rIns="68569" bIns="34275" anchor="ctr" anchorCtr="0">
            <a:noAutofit/>
          </a:bodyPr>
          <a:lstStyle/>
          <a:p>
            <a:pPr algn="ctr">
              <a:buClr>
                <a:schemeClr val="lt1"/>
              </a:buClr>
              <a:buSzPts val="1800"/>
            </a:pPr>
            <a:endParaRPr sz="1350">
              <a:solidFill>
                <a:srgbClr val="FFFFFF"/>
              </a:solidFill>
              <a:latin typeface="Calibri"/>
              <a:ea typeface="Calibri"/>
              <a:cs typeface="Calibri"/>
              <a:sym typeface="Calibri"/>
            </a:endParaRPr>
          </a:p>
        </p:txBody>
      </p:sp>
      <p:sp>
        <p:nvSpPr>
          <p:cNvPr id="184" name="Google Shape;184;g13492782013_1_122">
            <a:extLst>
              <a:ext uri="{C183D7F6-B498-43B3-948B-1728B52AA6E4}">
                <adec:decorative xmlns:adec="http://schemas.microsoft.com/office/drawing/2017/decorative" val="1"/>
              </a:ext>
            </a:extLst>
          </p:cNvPr>
          <p:cNvSpPr/>
          <p:nvPr/>
        </p:nvSpPr>
        <p:spPr>
          <a:xfrm>
            <a:off x="0" y="0"/>
            <a:ext cx="9144000" cy="514350"/>
          </a:xfrm>
          <a:prstGeom prst="rect">
            <a:avLst/>
          </a:prstGeom>
          <a:solidFill>
            <a:srgbClr val="286140"/>
          </a:solidFill>
          <a:ln>
            <a:noFill/>
          </a:ln>
        </p:spPr>
        <p:txBody>
          <a:bodyPr spcFirstLastPara="1" wrap="square" lIns="68569" tIns="34275" rIns="68569" bIns="34275" anchor="ctr" anchorCtr="0">
            <a:noAutofit/>
          </a:bodyPr>
          <a:lstStyle/>
          <a:p>
            <a:pPr>
              <a:buClr>
                <a:schemeClr val="lt1"/>
              </a:buClr>
              <a:buSzPts val="3600"/>
            </a:pPr>
            <a:endParaRPr sz="2700">
              <a:solidFill>
                <a:srgbClr val="FFFFFF"/>
              </a:solidFill>
              <a:latin typeface="Roboto"/>
              <a:ea typeface="Roboto"/>
              <a:cs typeface="Roboto"/>
              <a:sym typeface="Roboto"/>
            </a:endParaRPr>
          </a:p>
        </p:txBody>
      </p:sp>
      <p:sp>
        <p:nvSpPr>
          <p:cNvPr id="185" name="Google Shape;185;g13492782013_1_122"/>
          <p:cNvSpPr txBox="1">
            <a:spLocks noGrp="1"/>
          </p:cNvSpPr>
          <p:nvPr>
            <p:ph type="title" idx="4294967295"/>
          </p:nvPr>
        </p:nvSpPr>
        <p:spPr>
          <a:xfrm>
            <a:off x="0" y="1"/>
            <a:ext cx="8617725" cy="484718"/>
          </a:xfrm>
          <a:prstGeom prst="rect">
            <a:avLst/>
          </a:prstGeom>
          <a:solidFill>
            <a:srgbClr val="286140"/>
          </a:solidFill>
          <a:ln>
            <a:noFill/>
            <a:prstDash/>
          </a:ln>
          <a:effectLst/>
        </p:spPr>
        <p:txBody>
          <a:bodyPr rot="0" spcFirstLastPara="1" vertOverflow="overflow" horzOverflow="overflow" vert="horz" wrap="square" lIns="68569" tIns="34275" rIns="68569" bIns="34275"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
                <a:srgbClr val="000000"/>
              </a:buClr>
              <a:buSzPts val="3600"/>
              <a:buFontTx/>
              <a:buNone/>
              <a:tabLst/>
              <a:defRPr/>
            </a:pPr>
            <a:r>
              <a:rPr kumimoji="0" lang="en-US" sz="2700" b="1" i="0" u="none" strike="noStrike" kern="1200" cap="none" spc="0" normalizeH="0" baseline="0" noProof="0" dirty="0">
                <a:ln>
                  <a:noFill/>
                </a:ln>
                <a:solidFill>
                  <a:schemeClr val="lt1"/>
                </a:solidFill>
                <a:effectLst/>
                <a:uLnTx/>
                <a:uFillTx/>
                <a:latin typeface="Calibri"/>
                <a:ea typeface="Calibri"/>
                <a:cs typeface="Calibri"/>
                <a:sym typeface="Calibri"/>
              </a:rPr>
              <a:t>Announcements</a:t>
            </a:r>
            <a:endParaRPr kumimoji="0" lang="en-US" sz="105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186" name="Google Shape;186;g13492782013_1_122"/>
          <p:cNvSpPr txBox="1"/>
          <p:nvPr/>
        </p:nvSpPr>
        <p:spPr>
          <a:xfrm>
            <a:off x="321994" y="1151504"/>
            <a:ext cx="6073200" cy="1292631"/>
          </a:xfrm>
          <a:prstGeom prst="rect">
            <a:avLst/>
          </a:prstGeom>
          <a:noFill/>
          <a:ln w="9525" cap="flat" cmpd="sng">
            <a:solidFill>
              <a:srgbClr val="FFFF00"/>
            </a:solidFill>
            <a:prstDash val="solid"/>
            <a:round/>
            <a:headEnd type="none" w="sm" len="sm"/>
            <a:tailEnd type="none" w="sm" len="sm"/>
          </a:ln>
        </p:spPr>
        <p:txBody>
          <a:bodyPr spcFirstLastPara="1" wrap="square" lIns="68569" tIns="34275" rIns="68569" bIns="34275" anchor="t" anchorCtr="0">
            <a:spAutoFit/>
          </a:bodyPr>
          <a:lstStyle/>
          <a:p>
            <a:pPr>
              <a:buClr>
                <a:srgbClr val="000000"/>
              </a:buClr>
              <a:buSzPts val="2800"/>
            </a:pPr>
            <a:r>
              <a:rPr lang="en-US" sz="2100" b="1" dirty="0">
                <a:solidFill>
                  <a:schemeClr val="dk1"/>
                </a:solidFill>
                <a:latin typeface="Calibri"/>
                <a:ea typeface="Calibri"/>
                <a:cs typeface="Calibri"/>
                <a:sym typeface="Calibri"/>
              </a:rPr>
              <a:t>Join us for the next session of the speaker series!</a:t>
            </a:r>
            <a:endParaRPr sz="1050" dirty="0">
              <a:solidFill>
                <a:srgbClr val="000000"/>
              </a:solidFill>
              <a:latin typeface="Arial"/>
              <a:ea typeface="Arial"/>
              <a:cs typeface="Arial"/>
              <a:sym typeface="Arial"/>
            </a:endParaRPr>
          </a:p>
          <a:p>
            <a:pPr marL="342900" indent="-295275">
              <a:buClr>
                <a:schemeClr val="dk1"/>
              </a:buClr>
              <a:buSzPts val="2600"/>
              <a:buFont typeface="Calibri"/>
              <a:buChar char="●"/>
            </a:pPr>
            <a:r>
              <a:rPr lang="en-US" sz="1950" dirty="0">
                <a:solidFill>
                  <a:schemeClr val="dk1"/>
                </a:solidFill>
                <a:latin typeface="Calibri"/>
                <a:ea typeface="Calibri"/>
                <a:cs typeface="Calibri"/>
                <a:sym typeface="Calibri"/>
              </a:rPr>
              <a:t>Wednesday, August 6</a:t>
            </a:r>
            <a:r>
              <a:rPr lang="en-US" sz="1950" baseline="30000" dirty="0">
                <a:solidFill>
                  <a:schemeClr val="dk1"/>
                </a:solidFill>
                <a:latin typeface="Calibri"/>
                <a:ea typeface="Calibri"/>
                <a:cs typeface="Calibri"/>
                <a:sym typeface="Calibri"/>
              </a:rPr>
              <a:t>th</a:t>
            </a:r>
            <a:r>
              <a:rPr lang="en-US" sz="1950" dirty="0">
                <a:solidFill>
                  <a:schemeClr val="dk1"/>
                </a:solidFill>
                <a:latin typeface="Calibri"/>
                <a:ea typeface="Calibri"/>
                <a:cs typeface="Calibri"/>
                <a:sym typeface="Calibri"/>
              </a:rPr>
              <a:t> at 4pm-5pm ET</a:t>
            </a:r>
          </a:p>
          <a:p>
            <a:pPr marL="800100" lvl="1" indent="-295275">
              <a:buClr>
                <a:schemeClr val="dk1"/>
              </a:buClr>
              <a:buSzPts val="2600"/>
              <a:buFont typeface="Calibri"/>
              <a:buChar char="●"/>
            </a:pPr>
            <a:r>
              <a:rPr lang="en-US" sz="1950" dirty="0">
                <a:solidFill>
                  <a:schemeClr val="dk1"/>
                </a:solidFill>
                <a:latin typeface="Calibri"/>
                <a:ea typeface="Calibri"/>
                <a:cs typeface="Calibri"/>
                <a:sym typeface="Calibri"/>
              </a:rPr>
              <a:t>“Food Security”</a:t>
            </a:r>
            <a:endParaRPr sz="1950" dirty="0">
              <a:solidFill>
                <a:schemeClr val="dk1"/>
              </a:solidFill>
              <a:latin typeface="Calibri"/>
              <a:ea typeface="Calibri"/>
              <a:cs typeface="Calibri"/>
              <a:sym typeface="Calibri"/>
            </a:endParaRPr>
          </a:p>
          <a:p>
            <a:pPr marL="342900">
              <a:buClr>
                <a:srgbClr val="000000"/>
              </a:buClr>
              <a:buSzPts val="2600"/>
            </a:pPr>
            <a:endParaRPr sz="1950" dirty="0">
              <a:solidFill>
                <a:schemeClr val="dk1"/>
              </a:solidFill>
              <a:latin typeface="Calibri"/>
              <a:ea typeface="Calibri"/>
              <a:cs typeface="Calibri"/>
              <a:sym typeface="Calibri"/>
            </a:endParaRPr>
          </a:p>
        </p:txBody>
      </p:sp>
      <p:sp>
        <p:nvSpPr>
          <p:cNvPr id="188" name="Google Shape;188;g13492782013_1_122"/>
          <p:cNvSpPr txBox="1"/>
          <p:nvPr/>
        </p:nvSpPr>
        <p:spPr>
          <a:xfrm>
            <a:off x="6702506" y="3038738"/>
            <a:ext cx="2121300" cy="1498050"/>
          </a:xfrm>
          <a:prstGeom prst="rect">
            <a:avLst/>
          </a:prstGeom>
          <a:noFill/>
          <a:ln>
            <a:noFill/>
          </a:ln>
        </p:spPr>
        <p:txBody>
          <a:bodyPr spcFirstLastPara="1" wrap="square" lIns="68569" tIns="68569" rIns="68569" bIns="68569" anchor="t" anchorCtr="0">
            <a:noAutofit/>
          </a:bodyPr>
          <a:lstStyle/>
          <a:p>
            <a:pPr algn="ctr">
              <a:buClr>
                <a:srgbClr val="000000"/>
              </a:buClr>
              <a:buSzPts val="2500"/>
            </a:pPr>
            <a:r>
              <a:rPr lang="en-US" sz="1600" dirty="0">
                <a:solidFill>
                  <a:schemeClr val="lt1"/>
                </a:solidFill>
                <a:latin typeface="Calibri"/>
                <a:ea typeface="Calibri"/>
                <a:cs typeface="Calibri"/>
                <a:sym typeface="Calibri"/>
              </a:rPr>
              <a:t>To view past recordings, scan QR code below </a:t>
            </a:r>
            <a:endParaRPr sz="1600" dirty="0">
              <a:solidFill>
                <a:schemeClr val="lt1"/>
              </a:solidFill>
              <a:latin typeface="Calibri"/>
              <a:ea typeface="Calibri"/>
              <a:cs typeface="Calibri"/>
              <a:sym typeface="Calibri"/>
            </a:endParaRPr>
          </a:p>
        </p:txBody>
      </p:sp>
      <p:pic>
        <p:nvPicPr>
          <p:cNvPr id="1026" name="Picture 2" descr="https://lh7-rt.googleusercontent.com/slidesz/AGV_vUcWiU-2dDUu8PtVKe3xb_7BkyrQB-W0yqstoaEyWcINpkTxMd3LDGCvek3qtq7QZOyiYDkLm5zfqgocU5IudG31cFS-PHQX8lSt6P3qdtUhj_DnZkZhH1xBLe3DYI4Bqd4uN2k2PVGG76VPXpBRqw=s2048?key=_u1NpzNmXxcYHOep5544Ug">
            <a:extLst>
              <a:ext uri="{FF2B5EF4-FFF2-40B4-BE49-F238E27FC236}">
                <a16:creationId xmlns:a16="http://schemas.microsoft.com/office/drawing/2014/main" id="{6EE74AB4-B129-4E11-8BB0-CF2DD3137E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2361" y="3616776"/>
            <a:ext cx="1188720" cy="1188720"/>
          </a:xfrm>
          <a:prstGeom prst="rect">
            <a:avLst/>
          </a:prstGeom>
          <a:noFill/>
          <a:extLst>
            <a:ext uri="{909E8E84-426E-40DD-AFC4-6F175D3DCCD1}">
              <a14:hiddenFill xmlns:a14="http://schemas.microsoft.com/office/drawing/2010/main">
                <a:solidFill>
                  <a:srgbClr val="FFFFFF"/>
                </a:solidFill>
              </a14:hiddenFill>
            </a:ext>
          </a:extLst>
        </p:spPr>
      </p:pic>
      <p:pic>
        <p:nvPicPr>
          <p:cNvPr id="187" name="Google Shape;187;g13492782013_1_122" descr="A picture containing text, bottle"/>
          <p:cNvPicPr preferRelativeResize="0"/>
          <p:nvPr/>
        </p:nvPicPr>
        <p:blipFill rotWithShape="1">
          <a:blip r:embed="rId4">
            <a:alphaModFix/>
          </a:blip>
          <a:srcRect/>
          <a:stretch/>
        </p:blipFill>
        <p:spPr>
          <a:xfrm>
            <a:off x="48928" y="4536794"/>
            <a:ext cx="791178" cy="537405"/>
          </a:xfrm>
          <a:prstGeom prst="rect">
            <a:avLst/>
          </a:prstGeom>
          <a:noFill/>
          <a:ln>
            <a:noFill/>
          </a:ln>
        </p:spPr>
      </p:pic>
      <p:pic>
        <p:nvPicPr>
          <p:cNvPr id="183" name="Google Shape;183;g13492782013_1_122" descr="nopren logo"/>
          <p:cNvPicPr preferRelativeResize="0"/>
          <p:nvPr/>
        </p:nvPicPr>
        <p:blipFill rotWithShape="1">
          <a:blip r:embed="rId5">
            <a:alphaModFix/>
          </a:blip>
          <a:srcRect/>
          <a:stretch/>
        </p:blipFill>
        <p:spPr>
          <a:xfrm>
            <a:off x="1086995" y="4399837"/>
            <a:ext cx="1801851" cy="651413"/>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0"/>
          <p:cNvSpPr>
            <a:spLocks noGrp="1"/>
          </p:cNvSpPr>
          <p:nvPr>
            <p:ph type="title" idx="4294967295"/>
          </p:nvPr>
        </p:nvSpPr>
        <p:spPr>
          <a:xfrm>
            <a:off x="0" y="2918460"/>
            <a:ext cx="9144000" cy="2225040"/>
          </a:xfrm>
          <a:prstGeom prst="rect">
            <a:avLst/>
          </a:prstGeom>
          <a:solidFill>
            <a:srgbClr val="286140"/>
          </a:solidFill>
          <a:ln>
            <a:noFill/>
            <a:prstDash/>
          </a:ln>
          <a:effectLst/>
        </p:spPr>
        <p:txBody>
          <a:bodyPr rot="0" spcFirstLastPara="1" vertOverflow="overflow" horzOverflow="overflow" vert="horz" wrap="square" lIns="68569" tIns="34275" rIns="68569" bIns="34275"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
                <a:srgbClr val="FFFFFF"/>
              </a:buClr>
              <a:buSzPts val="9600"/>
              <a:buFontTx/>
              <a:buNone/>
              <a:tabLst/>
              <a:defRPr/>
            </a:pPr>
            <a:r>
              <a:rPr kumimoji="0" lang="en-US" sz="7200" b="0" i="0" u="none" strike="noStrike" kern="1200" cap="none" spc="0" normalizeH="0" baseline="0" noProof="0" dirty="0">
                <a:ln>
                  <a:noFill/>
                </a:ln>
                <a:solidFill>
                  <a:srgbClr val="FFFFFF"/>
                </a:solidFill>
                <a:effectLst/>
                <a:uLnTx/>
                <a:uFillTx/>
                <a:latin typeface="Calibri"/>
                <a:ea typeface="Calibri"/>
                <a:cs typeface="Calibri"/>
                <a:sym typeface="Calibri"/>
              </a:rPr>
              <a:t>Breakout Rooms</a:t>
            </a:r>
          </a:p>
        </p:txBody>
      </p:sp>
      <p:sp>
        <p:nvSpPr>
          <p:cNvPr id="152" name="Google Shape;152;p10">
            <a:extLst>
              <a:ext uri="{C183D7F6-B498-43B3-948B-1728B52AA6E4}">
                <adec:decorative xmlns:adec="http://schemas.microsoft.com/office/drawing/2017/decorative" val="1"/>
              </a:ext>
            </a:extLst>
          </p:cNvPr>
          <p:cNvSpPr txBox="1"/>
          <p:nvPr/>
        </p:nvSpPr>
        <p:spPr>
          <a:xfrm>
            <a:off x="1145658" y="3202172"/>
            <a:ext cx="6515100" cy="348078"/>
          </a:xfrm>
          <a:prstGeom prst="rect">
            <a:avLst/>
          </a:prstGeom>
          <a:noFill/>
          <a:ln>
            <a:noFill/>
          </a:ln>
        </p:spPr>
        <p:txBody>
          <a:bodyPr spcFirstLastPara="1" wrap="square" lIns="68569" tIns="34275" rIns="68569" bIns="34275" anchor="t" anchorCtr="0">
            <a:spAutoFit/>
          </a:bodyPr>
          <a:lstStyle/>
          <a:p>
            <a:pPr algn="ctr">
              <a:lnSpc>
                <a:spcPct val="37500"/>
              </a:lnSpc>
              <a:buClr>
                <a:schemeClr val="dk1"/>
              </a:buClr>
              <a:buSzPts val="3200"/>
            </a:pPr>
            <a:endParaRPr sz="2400" b="1">
              <a:solidFill>
                <a:srgbClr val="000000"/>
              </a:solidFill>
              <a:latin typeface="Arial"/>
              <a:ea typeface="Arial"/>
              <a:cs typeface="Arial"/>
              <a:sym typeface="Arial"/>
            </a:endParaRPr>
          </a:p>
          <a:p>
            <a:pPr algn="ctr">
              <a:lnSpc>
                <a:spcPct val="25000"/>
              </a:lnSpc>
              <a:buClr>
                <a:schemeClr val="dk1"/>
              </a:buClr>
              <a:buSzPts val="4800"/>
            </a:pPr>
            <a:endParaRPr sz="3600" b="1">
              <a:solidFill>
                <a:srgbClr val="000000"/>
              </a:solidFill>
              <a:latin typeface="Arial"/>
              <a:ea typeface="Arial"/>
              <a:cs typeface="Arial"/>
              <a:sym typeface="Arial"/>
            </a:endParaRPr>
          </a:p>
        </p:txBody>
      </p:sp>
      <p:sp>
        <p:nvSpPr>
          <p:cNvPr id="153" name="Google Shape;153;p10">
            <a:extLst>
              <a:ext uri="{C183D7F6-B498-43B3-948B-1728B52AA6E4}">
                <adec:decorative xmlns:adec="http://schemas.microsoft.com/office/drawing/2017/decorative" val="1"/>
              </a:ext>
            </a:extLst>
          </p:cNvPr>
          <p:cNvSpPr/>
          <p:nvPr/>
        </p:nvSpPr>
        <p:spPr>
          <a:xfrm>
            <a:off x="0" y="2787952"/>
            <a:ext cx="9144000" cy="130508"/>
          </a:xfrm>
          <a:prstGeom prst="rect">
            <a:avLst/>
          </a:prstGeom>
          <a:solidFill>
            <a:srgbClr val="0070C0"/>
          </a:solidFill>
          <a:ln>
            <a:noFill/>
          </a:ln>
        </p:spPr>
        <p:txBody>
          <a:bodyPr spcFirstLastPara="1" wrap="square" lIns="68569" tIns="34275" rIns="68569" bIns="34275" anchor="ctr" anchorCtr="0">
            <a:noAutofit/>
          </a:bodyPr>
          <a:lstStyle/>
          <a:p>
            <a:pPr algn="ctr">
              <a:buClr>
                <a:schemeClr val="lt1"/>
              </a:buClr>
              <a:buSzPts val="1800"/>
            </a:pPr>
            <a:endParaRPr sz="1350">
              <a:solidFill>
                <a:srgbClr val="FFFFFF"/>
              </a:solidFill>
              <a:latin typeface="Calibri"/>
              <a:ea typeface="Calibri"/>
              <a:cs typeface="Calibri"/>
              <a:sym typeface="Calibri"/>
            </a:endParaRPr>
          </a:p>
        </p:txBody>
      </p:sp>
      <p:pic>
        <p:nvPicPr>
          <p:cNvPr id="154" name="Google Shape;154;p10" descr="A picture containing icon"/>
          <p:cNvPicPr preferRelativeResize="0"/>
          <p:nvPr/>
        </p:nvPicPr>
        <p:blipFill rotWithShape="1">
          <a:blip r:embed="rId3">
            <a:alphaModFix/>
          </a:blip>
          <a:srcRect/>
          <a:stretch/>
        </p:blipFill>
        <p:spPr>
          <a:xfrm>
            <a:off x="888483" y="131497"/>
            <a:ext cx="7029450" cy="2514600"/>
          </a:xfrm>
          <a:prstGeom prst="rect">
            <a:avLst/>
          </a:prstGeom>
          <a:noFill/>
          <a:ln>
            <a:noFill/>
          </a:ln>
        </p:spPr>
      </p:pic>
      <p:sp>
        <p:nvSpPr>
          <p:cNvPr id="2" name="Rectangle 1">
            <a:extLst>
              <a:ext uri="{FF2B5EF4-FFF2-40B4-BE49-F238E27FC236}">
                <a16:creationId xmlns:a16="http://schemas.microsoft.com/office/drawing/2014/main" id="{AD3741B7-98A9-F25C-81F6-AD5AA4B0A98E}"/>
              </a:ext>
              <a:ext uri="{C183D7F6-B498-43B3-948B-1728B52AA6E4}">
                <adec:decorative xmlns:adec="http://schemas.microsoft.com/office/drawing/2017/decorative" val="1"/>
              </a:ext>
            </a:extLst>
          </p:cNvPr>
          <p:cNvSpPr/>
          <p:nvPr/>
        </p:nvSpPr>
        <p:spPr>
          <a:xfrm>
            <a:off x="286208" y="142846"/>
            <a:ext cx="932991" cy="4667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866B5CB5-2E16-92B7-CEAA-25BDC141D8B2}"/>
              </a:ext>
              <a:ext uri="{C183D7F6-B498-43B3-948B-1728B52AA6E4}">
                <adec:decorative xmlns:adec="http://schemas.microsoft.com/office/drawing/2017/decorative" val="1"/>
              </a:ext>
            </a:extLst>
          </p:cNvPr>
          <p:cNvSpPr/>
          <p:nvPr/>
        </p:nvSpPr>
        <p:spPr>
          <a:xfrm>
            <a:off x="7861384" y="295246"/>
            <a:ext cx="932991" cy="4667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016A8-1DB9-A9B0-242D-F337BF4C32E3}"/>
              </a:ext>
            </a:extLst>
          </p:cNvPr>
          <p:cNvSpPr>
            <a:spLocks noGrp="1"/>
          </p:cNvSpPr>
          <p:nvPr>
            <p:ph type="title"/>
          </p:nvPr>
        </p:nvSpPr>
        <p:spPr/>
        <p:txBody>
          <a:bodyPr/>
          <a:lstStyle/>
          <a:p>
            <a:r>
              <a:rPr lang="en-US" dirty="0"/>
              <a:t>Breakout room Questions</a:t>
            </a:r>
          </a:p>
        </p:txBody>
      </p:sp>
      <p:sp>
        <p:nvSpPr>
          <p:cNvPr id="3" name="Content Placeholder 2">
            <a:extLst>
              <a:ext uri="{FF2B5EF4-FFF2-40B4-BE49-F238E27FC236}">
                <a16:creationId xmlns:a16="http://schemas.microsoft.com/office/drawing/2014/main" id="{8AB8F1E3-3547-3B0D-85D8-991D8C9FD3B1}"/>
              </a:ext>
            </a:extLst>
          </p:cNvPr>
          <p:cNvSpPr>
            <a:spLocks noGrp="1"/>
          </p:cNvSpPr>
          <p:nvPr>
            <p:ph idx="1"/>
          </p:nvPr>
        </p:nvSpPr>
        <p:spPr/>
        <p:txBody>
          <a:bodyPr>
            <a:normAutofit lnSpcReduction="10000"/>
          </a:bodyPr>
          <a:lstStyle/>
          <a:p>
            <a:endParaRPr lang="en-US" sz="1400" dirty="0"/>
          </a:p>
          <a:p>
            <a:pPr lvl="1" fontAlgn="base"/>
            <a:r>
              <a:rPr lang="en-US" sz="1400" dirty="0"/>
              <a:t>What types of actions have you seen or would like to see in the food system that would help better respond to disasters? </a:t>
            </a:r>
          </a:p>
          <a:p>
            <a:pPr lvl="1" fontAlgn="base"/>
            <a:r>
              <a:rPr lang="en-US" sz="1400" dirty="0"/>
              <a:t>What are some of the opportunities/challenges at the local, state, and federal levels to support food system resilience?</a:t>
            </a:r>
          </a:p>
          <a:p>
            <a:pPr lvl="1" fontAlgn="base"/>
            <a:r>
              <a:rPr lang="en-US" sz="1400" dirty="0"/>
              <a:t>What’s one question you have about today’s topic—or something you’re curious to learn more about?</a:t>
            </a:r>
          </a:p>
          <a:p>
            <a:pPr lvl="1" fontAlgn="base"/>
            <a:r>
              <a:rPr lang="en-US" sz="1400" dirty="0"/>
              <a:t>Discuss how you've interacted with this topic in your professional career (i.e., current coursework, study, grant).</a:t>
            </a:r>
          </a:p>
          <a:p>
            <a:pPr lvl="1" fontAlgn="base"/>
            <a:r>
              <a:rPr lang="en-US" sz="1400" dirty="0"/>
              <a:t>What are you currently working on that's exciting you?</a:t>
            </a:r>
          </a:p>
          <a:p>
            <a:pPr lvl="1" fontAlgn="base"/>
            <a:r>
              <a:rPr lang="en-US" sz="1400" dirty="0"/>
              <a:t>What advice/questions do you have for people in your breakout?</a:t>
            </a:r>
          </a:p>
          <a:p>
            <a:pPr marL="0" indent="0">
              <a:buNone/>
            </a:pPr>
            <a:endParaRPr lang="en-US" dirty="0"/>
          </a:p>
        </p:txBody>
      </p:sp>
      <p:sp>
        <p:nvSpPr>
          <p:cNvPr id="4" name="Slide Number Placeholder 3">
            <a:extLst>
              <a:ext uri="{FF2B5EF4-FFF2-40B4-BE49-F238E27FC236}">
                <a16:creationId xmlns:a16="http://schemas.microsoft.com/office/drawing/2014/main" id="{F8D7F296-BDFB-43CF-598E-0FDFF5D75F5D}"/>
              </a:ext>
            </a:extLst>
          </p:cNvPr>
          <p:cNvSpPr>
            <a:spLocks noGrp="1"/>
          </p:cNvSpPr>
          <p:nvPr>
            <p:ph type="sldNum" sz="quarter" idx="12"/>
          </p:nvPr>
        </p:nvSpPr>
        <p:spPr/>
        <p:txBody>
          <a:bodyPr/>
          <a:lstStyle/>
          <a:p>
            <a:fld id="{48F63A3B-78C7-47BE-AE5E-E10140E04643}" type="slidenum">
              <a:rPr lang="en-US" smtClean="0"/>
              <a:t>52</a:t>
            </a:fld>
            <a:endParaRPr lang="en-US"/>
          </a:p>
        </p:txBody>
      </p:sp>
      <p:sp>
        <p:nvSpPr>
          <p:cNvPr id="5" name="Rectangle 4">
            <a:extLst>
              <a:ext uri="{FF2B5EF4-FFF2-40B4-BE49-F238E27FC236}">
                <a16:creationId xmlns:a16="http://schemas.microsoft.com/office/drawing/2014/main" id="{8202A943-26FD-AE8F-A5B6-9F79F0A67F41}"/>
              </a:ext>
              <a:ext uri="{C183D7F6-B498-43B3-948B-1728B52AA6E4}">
                <adec:decorative xmlns:adec="http://schemas.microsoft.com/office/drawing/2017/decorative" val="1"/>
              </a:ext>
            </a:extLst>
          </p:cNvPr>
          <p:cNvSpPr/>
          <p:nvPr/>
        </p:nvSpPr>
        <p:spPr>
          <a:xfrm>
            <a:off x="8204143" y="4061361"/>
            <a:ext cx="939858" cy="10821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11949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TIMING" val="|83"/>
</p:tagLst>
</file>

<file path=ppt/tags/tag18.xml><?xml version="1.0" encoding="utf-8"?>
<p:tagLst xmlns:a="http://schemas.openxmlformats.org/drawingml/2006/main" xmlns:r="http://schemas.openxmlformats.org/officeDocument/2006/relationships" xmlns:p="http://schemas.openxmlformats.org/presentationml/2006/main">
  <p:tag name="TIMING" val="|48.7"/>
</p:tagLst>
</file>

<file path=ppt/tags/tag1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jhsph-logo-bullets">
  <a:themeElements>
    <a:clrScheme name="Custom 2">
      <a:dk1>
        <a:srgbClr val="000000"/>
      </a:dk1>
      <a:lt1>
        <a:srgbClr val="FFFFFF"/>
      </a:lt1>
      <a:dk2>
        <a:srgbClr val="000000"/>
      </a:dk2>
      <a:lt2>
        <a:srgbClr val="F8F8F8"/>
      </a:lt2>
      <a:accent1>
        <a:srgbClr val="062C71"/>
      </a:accent1>
      <a:accent2>
        <a:srgbClr val="418EDE"/>
      </a:accent2>
      <a:accent3>
        <a:srgbClr val="719949"/>
      </a:accent3>
      <a:accent4>
        <a:srgbClr val="F98319"/>
      </a:accent4>
      <a:accent5>
        <a:srgbClr val="CF4520"/>
      </a:accent5>
      <a:accent6>
        <a:srgbClr val="F1C300"/>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JHSPH-2020-71320" id="{92F53CF7-7D36-9B47-A0B8-67464E65C650}" vid="{AA3B6039-C9B1-3542-8C73-687D0324BA92}"/>
    </a:ext>
  </a:extLst>
</a:theme>
</file>

<file path=ppt/theme/theme2.xml><?xml version="1.0" encoding="utf-8"?>
<a:theme xmlns:a="http://schemas.openxmlformats.org/drawingml/2006/main" name="jhsph-vertical">
  <a:themeElements>
    <a:clrScheme name="Custom 1">
      <a:dk1>
        <a:srgbClr val="000000"/>
      </a:dk1>
      <a:lt1>
        <a:srgbClr val="FFFFFF"/>
      </a:lt1>
      <a:dk2>
        <a:srgbClr val="000000"/>
      </a:dk2>
      <a:lt2>
        <a:srgbClr val="F8F8F8"/>
      </a:lt2>
      <a:accent1>
        <a:srgbClr val="062C71"/>
      </a:accent1>
      <a:accent2>
        <a:srgbClr val="418EDE"/>
      </a:accent2>
      <a:accent3>
        <a:srgbClr val="719949"/>
      </a:accent3>
      <a:accent4>
        <a:srgbClr val="F98319"/>
      </a:accent4>
      <a:accent5>
        <a:srgbClr val="CF4520"/>
      </a:accent5>
      <a:accent6>
        <a:srgbClr val="F1C300"/>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JHSPH-2020-71320" id="{92F53CF7-7D36-9B47-A0B8-67464E65C650}" vid="{DE2CF8AA-CCF0-8E4F-B1FE-1C32E092680A}"/>
    </a:ext>
  </a:extLst>
</a:theme>
</file>

<file path=ppt/theme/theme3.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TITLES, SECTIONS, ONE-LINERS</Template>
  <TotalTime>5842</TotalTime>
  <Words>6813</Words>
  <Application>Microsoft Office PowerPoint</Application>
  <PresentationFormat>On-screen Show (16:9)</PresentationFormat>
  <Paragraphs>545</Paragraphs>
  <Slides>52</Slides>
  <Notes>51</Notes>
  <HiddenSlides>0</HiddenSlides>
  <MMClips>0</MMClips>
  <ScaleCrop>false</ScaleCrop>
  <HeadingPairs>
    <vt:vector size="6" baseType="variant">
      <vt:variant>
        <vt:lpstr>Fonts Used</vt:lpstr>
      </vt:variant>
      <vt:variant>
        <vt:i4>17</vt:i4>
      </vt:variant>
      <vt:variant>
        <vt:lpstr>Theme</vt:lpstr>
      </vt:variant>
      <vt:variant>
        <vt:i4>3</vt:i4>
      </vt:variant>
      <vt:variant>
        <vt:lpstr>Slide Titles</vt:lpstr>
      </vt:variant>
      <vt:variant>
        <vt:i4>52</vt:i4>
      </vt:variant>
    </vt:vector>
  </HeadingPairs>
  <TitlesOfParts>
    <vt:vector size="72" baseType="lpstr">
      <vt:lpstr>MS Mincho</vt:lpstr>
      <vt:lpstr>Aptos</vt:lpstr>
      <vt:lpstr>Arial</vt:lpstr>
      <vt:lpstr>Bookman Old Style</vt:lpstr>
      <vt:lpstr>Calibri</vt:lpstr>
      <vt:lpstr>Courier New</vt:lpstr>
      <vt:lpstr>Geeza Pro</vt:lpstr>
      <vt:lpstr>Gentona</vt:lpstr>
      <vt:lpstr>Georgia</vt:lpstr>
      <vt:lpstr>Gill Sans MT</vt:lpstr>
      <vt:lpstr>Lato Light</vt:lpstr>
      <vt:lpstr>Lucida Grande</vt:lpstr>
      <vt:lpstr>Roboto</vt:lpstr>
      <vt:lpstr>Symbol</vt:lpstr>
      <vt:lpstr>Times New Roman</vt:lpstr>
      <vt:lpstr>Wingdings</vt:lpstr>
      <vt:lpstr>Wingdings 2</vt:lpstr>
      <vt:lpstr>jhsph-logo-bullets</vt:lpstr>
      <vt:lpstr>jhsph-vertical</vt:lpstr>
      <vt:lpstr>Dividend</vt:lpstr>
      <vt:lpstr>Summer Speaker Series for Students 2025 (The contents and findings of this presentation are those of the speakers and do not represent the official views of the Centers for Disease Control &amp; Prevention or Department of Health and Human Services.)</vt:lpstr>
      <vt:lpstr>Getting Started!</vt:lpstr>
      <vt:lpstr>NOPREN HER Summer Series for Students</vt:lpstr>
      <vt:lpstr>Session 4: Building Resilient Food Systems </vt:lpstr>
      <vt:lpstr>Food System Resilience: Core Concepts &amp; Application </vt:lpstr>
      <vt:lpstr>Presenter disclosure</vt:lpstr>
      <vt:lpstr>ABOUT ME</vt:lpstr>
      <vt:lpstr>Session Objectives</vt:lpstr>
      <vt:lpstr>Poll Questions</vt:lpstr>
      <vt:lpstr>Understanding Food System Resilience</vt:lpstr>
      <vt:lpstr>Food system resilience</vt:lpstr>
      <vt:lpstr>FOOD SYSTEM </vt:lpstr>
      <vt:lpstr>FOOD SYSTEM DEFINITION</vt:lpstr>
      <vt:lpstr>Food system</vt:lpstr>
      <vt:lpstr>Food Supply Chains</vt:lpstr>
      <vt:lpstr>Food Environments</vt:lpstr>
      <vt:lpstr>Individual Factors </vt:lpstr>
      <vt:lpstr>Consumer Behaviors </vt:lpstr>
      <vt:lpstr>Food system Graphic</vt:lpstr>
      <vt:lpstr>Food system resilience Quote</vt:lpstr>
      <vt:lpstr>Disturbances</vt:lpstr>
      <vt:lpstr>Poll question</vt:lpstr>
      <vt:lpstr>Food system resilience Cont.</vt:lpstr>
      <vt:lpstr>“Sufficient, appropriate and accessible food to all”</vt:lpstr>
      <vt:lpstr>Applying food system Resilience Concepts</vt:lpstr>
      <vt:lpstr>quotes</vt:lpstr>
      <vt:lpstr>FOUR KEY RESILIENCE QUESTIONS</vt:lpstr>
      <vt:lpstr>Resilience of what?</vt:lpstr>
      <vt:lpstr>Resilience to what?</vt:lpstr>
      <vt:lpstr>        Resilience for what purpose?</vt:lpstr>
      <vt:lpstr>Resilience for whom?</vt:lpstr>
      <vt:lpstr>RESILIENCE ATTRIBUTES - DESCRIPTIONS</vt:lpstr>
      <vt:lpstr>RESILIENCE ATTRIBUTES – EXAMPLES (cont.)</vt:lpstr>
      <vt:lpstr>Example: Local government food system resilience</vt:lpstr>
      <vt:lpstr> Acknowledgements </vt:lpstr>
      <vt:lpstr>Food System Resilience Community of Practice</vt:lpstr>
      <vt:lpstr>Community of Practice Objectives</vt:lpstr>
      <vt:lpstr>Community of Practice Process</vt:lpstr>
      <vt:lpstr>  Resources</vt:lpstr>
      <vt:lpstr>Focused on seven resilience attributes that we hypothesized as relevant to local governments' emergency food response efforts </vt:lpstr>
      <vt:lpstr>Analyzed and combined the quantitative and qualitative data using a matrix approach</vt:lpstr>
      <vt:lpstr>Preparedness </vt:lpstr>
      <vt:lpstr>Connectivity</vt:lpstr>
      <vt:lpstr>Connectivity cont.</vt:lpstr>
      <vt:lpstr>Reported facilitators and barriers to their exhibiting preparedness</vt:lpstr>
      <vt:lpstr>Reported facilitators and barriers to their exhibiting flexibility</vt:lpstr>
      <vt:lpstr>Reported facilitators and barriers to their exhibiting equity</vt:lpstr>
      <vt:lpstr>Thank you! em885@cornell.edu</vt:lpstr>
      <vt:lpstr>Q&amp;A</vt:lpstr>
      <vt:lpstr>Announcements</vt:lpstr>
      <vt:lpstr>Breakout Rooms</vt:lpstr>
      <vt:lpstr>Breakout room 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Erin Biehl</dc:creator>
  <cp:keywords/>
  <dc:description>Author: Johns Hopkins University
The material in this presentation is subject to the copyright of the owners of the material and is being provided for educational purposes under rules of fair use for registered students in this course only. No additional copies of the copyrighted work may be made or distributed.
Template last modified July 16, 2020</dc:description>
  <cp:lastModifiedBy>Tong, Jennifer</cp:lastModifiedBy>
  <cp:revision>69</cp:revision>
  <cp:lastPrinted>2022-10-12T13:29:39Z</cp:lastPrinted>
  <dcterms:created xsi:type="dcterms:W3CDTF">2021-01-25T20:45:32Z</dcterms:created>
  <dcterms:modified xsi:type="dcterms:W3CDTF">2025-12-12T00:25:14Z</dcterms:modified>
  <cp:category/>
</cp:coreProperties>
</file>