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6"/>
  </p:notesMasterIdLst>
  <p:sldIdLst>
    <p:sldId id="256" r:id="rId5"/>
  </p:sldIdLst>
  <p:sldSz cx="51206400" cy="28803600"/>
  <p:notesSz cx="6858000" cy="9144000"/>
  <p:defaultTextStyle>
    <a:defPPr>
      <a:defRPr lang="en-US"/>
    </a:defPPr>
    <a:lvl1pPr algn="l" defTabSz="5014913" rtl="0" fontAlgn="base">
      <a:spcBef>
        <a:spcPct val="0"/>
      </a:spcBef>
      <a:spcAft>
        <a:spcPct val="0"/>
      </a:spcAft>
      <a:defRPr sz="9800" kern="1200">
        <a:solidFill>
          <a:schemeClr val="tx1"/>
        </a:solidFill>
        <a:latin typeface="Calibri" pitchFamily="34" charset="0"/>
        <a:ea typeface="+mn-ea"/>
        <a:cs typeface="Arial" charset="0"/>
      </a:defRPr>
    </a:lvl1pPr>
    <a:lvl2pPr marL="2506663" indent="-2049463" algn="l" defTabSz="5014913" rtl="0" fontAlgn="base">
      <a:spcBef>
        <a:spcPct val="0"/>
      </a:spcBef>
      <a:spcAft>
        <a:spcPct val="0"/>
      </a:spcAft>
      <a:defRPr sz="9800" kern="1200">
        <a:solidFill>
          <a:schemeClr val="tx1"/>
        </a:solidFill>
        <a:latin typeface="Calibri" pitchFamily="34" charset="0"/>
        <a:ea typeface="+mn-ea"/>
        <a:cs typeface="Arial" charset="0"/>
      </a:defRPr>
    </a:lvl2pPr>
    <a:lvl3pPr marL="5014913" indent="-4100513" algn="l" defTabSz="5014913" rtl="0" fontAlgn="base">
      <a:spcBef>
        <a:spcPct val="0"/>
      </a:spcBef>
      <a:spcAft>
        <a:spcPct val="0"/>
      </a:spcAft>
      <a:defRPr sz="9800" kern="1200">
        <a:solidFill>
          <a:schemeClr val="tx1"/>
        </a:solidFill>
        <a:latin typeface="Calibri" pitchFamily="34" charset="0"/>
        <a:ea typeface="+mn-ea"/>
        <a:cs typeface="Arial" charset="0"/>
      </a:defRPr>
    </a:lvl3pPr>
    <a:lvl4pPr marL="7523163" indent="-6151563" algn="l" defTabSz="5014913" rtl="0" fontAlgn="base">
      <a:spcBef>
        <a:spcPct val="0"/>
      </a:spcBef>
      <a:spcAft>
        <a:spcPct val="0"/>
      </a:spcAft>
      <a:defRPr sz="9800" kern="1200">
        <a:solidFill>
          <a:schemeClr val="tx1"/>
        </a:solidFill>
        <a:latin typeface="Calibri" pitchFamily="34" charset="0"/>
        <a:ea typeface="+mn-ea"/>
        <a:cs typeface="Arial" charset="0"/>
      </a:defRPr>
    </a:lvl4pPr>
    <a:lvl5pPr marL="10031413" indent="-8202613" algn="l" defTabSz="5014913" rtl="0" fontAlgn="base">
      <a:spcBef>
        <a:spcPct val="0"/>
      </a:spcBef>
      <a:spcAft>
        <a:spcPct val="0"/>
      </a:spcAft>
      <a:defRPr sz="9800" kern="1200">
        <a:solidFill>
          <a:schemeClr val="tx1"/>
        </a:solidFill>
        <a:latin typeface="Calibri" pitchFamily="34" charset="0"/>
        <a:ea typeface="+mn-ea"/>
        <a:cs typeface="Arial" charset="0"/>
      </a:defRPr>
    </a:lvl5pPr>
    <a:lvl6pPr marL="2286000" algn="l" defTabSz="914400" rtl="0" eaLnBrk="1" latinLnBrk="0" hangingPunct="1">
      <a:defRPr sz="9800" kern="1200">
        <a:solidFill>
          <a:schemeClr val="tx1"/>
        </a:solidFill>
        <a:latin typeface="Calibri" pitchFamily="34" charset="0"/>
        <a:ea typeface="+mn-ea"/>
        <a:cs typeface="Arial" charset="0"/>
      </a:defRPr>
    </a:lvl6pPr>
    <a:lvl7pPr marL="2743200" algn="l" defTabSz="914400" rtl="0" eaLnBrk="1" latinLnBrk="0" hangingPunct="1">
      <a:defRPr sz="9800" kern="1200">
        <a:solidFill>
          <a:schemeClr val="tx1"/>
        </a:solidFill>
        <a:latin typeface="Calibri" pitchFamily="34" charset="0"/>
        <a:ea typeface="+mn-ea"/>
        <a:cs typeface="Arial" charset="0"/>
      </a:defRPr>
    </a:lvl7pPr>
    <a:lvl8pPr marL="3200400" algn="l" defTabSz="914400" rtl="0" eaLnBrk="1" latinLnBrk="0" hangingPunct="1">
      <a:defRPr sz="9800" kern="1200">
        <a:solidFill>
          <a:schemeClr val="tx1"/>
        </a:solidFill>
        <a:latin typeface="Calibri" pitchFamily="34" charset="0"/>
        <a:ea typeface="+mn-ea"/>
        <a:cs typeface="Arial" charset="0"/>
      </a:defRPr>
    </a:lvl8pPr>
    <a:lvl9pPr marL="3657600" algn="l" defTabSz="914400" rtl="0" eaLnBrk="1" latinLnBrk="0" hangingPunct="1">
      <a:defRPr sz="9800"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994" userDrawn="1">
          <p15:clr>
            <a:srgbClr val="A4A3A4"/>
          </p15:clr>
        </p15:guide>
        <p15:guide id="2" orient="horz" pos="252" userDrawn="1">
          <p15:clr>
            <a:srgbClr val="A4A3A4"/>
          </p15:clr>
        </p15:guide>
        <p15:guide id="3" orient="horz" pos="17619" userDrawn="1">
          <p15:clr>
            <a:srgbClr val="A4A3A4"/>
          </p15:clr>
        </p15:guide>
        <p15:guide id="4" orient="horz" pos="21" userDrawn="1">
          <p15:clr>
            <a:srgbClr val="A4A3A4"/>
          </p15:clr>
        </p15:guide>
        <p15:guide id="5" pos="678" userDrawn="1">
          <p15:clr>
            <a:srgbClr val="A4A3A4"/>
          </p15:clr>
        </p15:guide>
        <p15:guide id="6" pos="3160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388519-BF24-7EA7-9B53-679136F7FD51}" name="Ettinger De Cuba, Stephanie A" initials="EDCSA" userId="Ettinger De Cuba, Stephanie A" providerId="None"/>
  <p188:author id="{BED36D8D-B272-D061-DD35-89ABFA371396}" name="Cutts, Diana B" initials="CDB" userId="S::Diana.Cutts@hcmed.org::a4751c20-700d-45fd-a309-4eac8a526b20" providerId="AD"/>
  <p188:author id="{7AF73FB9-6E15-0FCC-79E7-D0940EA7A652}" name="Ana Poblacion" initials="AP" userId="6abcf0f4ac085ee6" providerId="Windows Live"/>
  <p188:author id="{D443EDC6-B82F-41CC-5402-BFD43F89B571}" name="Shea, Margaret Grace" initials="SMG" userId="S::mgshea@bu.edu::1e464f4b-249b-499f-b8a8-3caa095aaef9" providerId="AD"/>
  <p188:author id="{AEED5DDC-5A4E-2B19-E61A-C7C625B3A07C}" name="Ettinger De Cuba, Stephanie A" initials="EDCSA" userId="S::sedc@bu.edu::8f34b0a8-7802-4dac-9efd-63ffa43084d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9E5"/>
    <a:srgbClr val="600000"/>
    <a:srgbClr val="F9C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F6FC03-8228-41BE-87BD-A1BACC6BAF92}" v="11" dt="2024-08-13T16:31:33.4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14" d="100"/>
          <a:sy n="14" d="100"/>
        </p:scale>
        <p:origin x="148" y="52"/>
      </p:cViewPr>
      <p:guideLst>
        <p:guide orient="horz" pos="2994"/>
        <p:guide orient="horz" pos="252"/>
        <p:guide orient="horz" pos="17619"/>
        <p:guide orient="horz" pos="21"/>
        <p:guide pos="678"/>
        <p:guide pos="31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Man" userId="d477ef87-4f79-4e95-93d4-e2fcecea6a5f" providerId="ADAL" clId="{81F6FC03-8228-41BE-87BD-A1BACC6BAF92}"/>
    <pc:docChg chg="modSld">
      <pc:chgData name="Nguyen, Man" userId="d477ef87-4f79-4e95-93d4-e2fcecea6a5f" providerId="ADAL" clId="{81F6FC03-8228-41BE-87BD-A1BACC6BAF92}" dt="2024-08-13T16:31:33.481" v="10"/>
      <pc:docMkLst>
        <pc:docMk/>
      </pc:docMkLst>
      <pc:sldChg chg="addSp delSp modSp modTransition modAnim">
        <pc:chgData name="Nguyen, Man" userId="d477ef87-4f79-4e95-93d4-e2fcecea6a5f" providerId="ADAL" clId="{81F6FC03-8228-41BE-87BD-A1BACC6BAF92}" dt="2024-08-13T16:31:33.481" v="10"/>
        <pc:sldMkLst>
          <pc:docMk/>
          <pc:sldMk cId="859916239" sldId="256"/>
        </pc:sldMkLst>
        <pc:picChg chg="add del mod">
          <ac:chgData name="Nguyen, Man" userId="d477ef87-4f79-4e95-93d4-e2fcecea6a5f" providerId="ADAL" clId="{81F6FC03-8228-41BE-87BD-A1BACC6BAF92}" dt="2024-08-13T16:14:22.942" v="1"/>
          <ac:picMkLst>
            <pc:docMk/>
            <pc:sldMk cId="859916239" sldId="256"/>
            <ac:picMk id="45" creationId="{AB4D0710-355C-5018-ADEF-71587FF84B94}"/>
          </ac:picMkLst>
        </pc:picChg>
        <pc:picChg chg="add del mod">
          <ac:chgData name="Nguyen, Man" userId="d477ef87-4f79-4e95-93d4-e2fcecea6a5f" providerId="ADAL" clId="{81F6FC03-8228-41BE-87BD-A1BACC6BAF92}" dt="2024-08-13T16:14:44.074" v="3"/>
          <ac:picMkLst>
            <pc:docMk/>
            <pc:sldMk cId="859916239" sldId="256"/>
            <ac:picMk id="62" creationId="{31D9C61D-E535-2A8E-6002-A578488E6CA2}"/>
          </ac:picMkLst>
        </pc:picChg>
        <pc:picChg chg="add del mod">
          <ac:chgData name="Nguyen, Man" userId="d477ef87-4f79-4e95-93d4-e2fcecea6a5f" providerId="ADAL" clId="{81F6FC03-8228-41BE-87BD-A1BACC6BAF92}" dt="2024-08-13T16:18:19.181" v="5"/>
          <ac:picMkLst>
            <pc:docMk/>
            <pc:sldMk cId="859916239" sldId="256"/>
            <ac:picMk id="92" creationId="{827BC73E-7684-0249-0946-CF7EC49BF47C}"/>
          </ac:picMkLst>
        </pc:picChg>
        <pc:picChg chg="add del mod">
          <ac:chgData name="Nguyen, Man" userId="d477ef87-4f79-4e95-93d4-e2fcecea6a5f" providerId="ADAL" clId="{81F6FC03-8228-41BE-87BD-A1BACC6BAF92}" dt="2024-08-13T16:22:35.997" v="7"/>
          <ac:picMkLst>
            <pc:docMk/>
            <pc:sldMk cId="859916239" sldId="256"/>
            <ac:picMk id="99" creationId="{FB3AFE9F-E5A8-0EC6-60B0-E10A4A5DE082}"/>
          </ac:picMkLst>
        </pc:picChg>
        <pc:picChg chg="add del mod">
          <ac:chgData name="Nguyen, Man" userId="d477ef87-4f79-4e95-93d4-e2fcecea6a5f" providerId="ADAL" clId="{81F6FC03-8228-41BE-87BD-A1BACC6BAF92}" dt="2024-08-13T16:26:04.840" v="9"/>
          <ac:picMkLst>
            <pc:docMk/>
            <pc:sldMk cId="859916239" sldId="256"/>
            <ac:picMk id="102" creationId="{8F0FB466-874E-2360-E00B-3B064C7703D8}"/>
          </ac:picMkLst>
        </pc:picChg>
        <pc:picChg chg="add mod">
          <ac:chgData name="Nguyen, Man" userId="d477ef87-4f79-4e95-93d4-e2fcecea6a5f" providerId="ADAL" clId="{81F6FC03-8228-41BE-87BD-A1BACC6BAF92}" dt="2024-08-13T16:31:33.481" v="10"/>
          <ac:picMkLst>
            <pc:docMk/>
            <pc:sldMk cId="859916239" sldId="256"/>
            <ac:picMk id="105" creationId="{C33BCF24-51C2-4628-987A-80ABF34199F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5015886"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5015886" fontAlgn="auto">
              <a:spcBef>
                <a:spcPts val="0"/>
              </a:spcBef>
              <a:spcAft>
                <a:spcPts val="0"/>
              </a:spcAft>
              <a:defRPr sz="1200">
                <a:latin typeface="+mn-lt"/>
                <a:cs typeface="+mn-cs"/>
              </a:defRPr>
            </a:lvl1pPr>
          </a:lstStyle>
          <a:p>
            <a:pPr>
              <a:defRPr/>
            </a:pPr>
            <a:fld id="{B64766A8-2453-4D11-B0DC-C50DB852D1DA}" type="datetimeFigureOut">
              <a:rPr lang="en-US"/>
              <a:pPr>
                <a:defRPr/>
              </a:pPr>
              <a:t>12/26/2025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5015886"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5015886" fontAlgn="auto">
              <a:spcBef>
                <a:spcPts val="0"/>
              </a:spcBef>
              <a:spcAft>
                <a:spcPts val="0"/>
              </a:spcAft>
              <a:defRPr sz="1200">
                <a:latin typeface="+mn-lt"/>
                <a:cs typeface="+mn-cs"/>
              </a:defRPr>
            </a:lvl1pPr>
          </a:lstStyle>
          <a:p>
            <a:pPr>
              <a:defRPr/>
            </a:pPr>
            <a:fld id="{C864C5C9-8908-41AA-A679-DA3363EBEEDA}" type="slidenum">
              <a:rPr lang="en-US"/>
              <a:pPr>
                <a:defRPr/>
              </a:pPr>
              <a:t>‹#›</a:t>
            </a:fld>
            <a:endParaRPr lang="en-US"/>
          </a:p>
        </p:txBody>
      </p:sp>
    </p:spTree>
    <p:extLst>
      <p:ext uri="{BB962C8B-B14F-4D97-AF65-F5344CB8AC3E}">
        <p14:creationId xmlns:p14="http://schemas.microsoft.com/office/powerpoint/2010/main" val="2506986161"/>
      </p:ext>
    </p:extLst>
  </p:cSld>
  <p:clrMap bg1="lt1" tx1="dk1" bg2="lt2" tx2="dk2" accent1="accent1" accent2="accent2" accent3="accent3" accent4="accent4" accent5="accent5" accent6="accent6" hlink="hlink" folHlink="folHlink"/>
  <p:notesStyle>
    <a:lvl1pPr algn="l" defTabSz="5014913" rtl="0" eaLnBrk="0" fontAlgn="base" hangingPunct="0">
      <a:spcBef>
        <a:spcPct val="30000"/>
      </a:spcBef>
      <a:spcAft>
        <a:spcPct val="0"/>
      </a:spcAft>
      <a:defRPr sz="6600" kern="1200">
        <a:solidFill>
          <a:schemeClr val="tx1"/>
        </a:solidFill>
        <a:latin typeface="+mn-lt"/>
        <a:ea typeface="+mn-ea"/>
        <a:cs typeface="+mn-cs"/>
      </a:defRPr>
    </a:lvl1pPr>
    <a:lvl2pPr marL="2506663" algn="l" defTabSz="5014913" rtl="0" eaLnBrk="0" fontAlgn="base" hangingPunct="0">
      <a:spcBef>
        <a:spcPct val="30000"/>
      </a:spcBef>
      <a:spcAft>
        <a:spcPct val="0"/>
      </a:spcAft>
      <a:defRPr sz="6600" kern="1200">
        <a:solidFill>
          <a:schemeClr val="tx1"/>
        </a:solidFill>
        <a:latin typeface="+mn-lt"/>
        <a:ea typeface="+mn-ea"/>
        <a:cs typeface="+mn-cs"/>
      </a:defRPr>
    </a:lvl2pPr>
    <a:lvl3pPr marL="5014913" algn="l" defTabSz="5014913" rtl="0" eaLnBrk="0" fontAlgn="base" hangingPunct="0">
      <a:spcBef>
        <a:spcPct val="30000"/>
      </a:spcBef>
      <a:spcAft>
        <a:spcPct val="0"/>
      </a:spcAft>
      <a:defRPr sz="6600" kern="1200">
        <a:solidFill>
          <a:schemeClr val="tx1"/>
        </a:solidFill>
        <a:latin typeface="+mn-lt"/>
        <a:ea typeface="+mn-ea"/>
        <a:cs typeface="+mn-cs"/>
      </a:defRPr>
    </a:lvl3pPr>
    <a:lvl4pPr marL="7523163" algn="l" defTabSz="5014913" rtl="0" eaLnBrk="0" fontAlgn="base" hangingPunct="0">
      <a:spcBef>
        <a:spcPct val="30000"/>
      </a:spcBef>
      <a:spcAft>
        <a:spcPct val="0"/>
      </a:spcAft>
      <a:defRPr sz="6600" kern="1200">
        <a:solidFill>
          <a:schemeClr val="tx1"/>
        </a:solidFill>
        <a:latin typeface="+mn-lt"/>
        <a:ea typeface="+mn-ea"/>
        <a:cs typeface="+mn-cs"/>
      </a:defRPr>
    </a:lvl4pPr>
    <a:lvl5pPr marL="10031413" algn="l" defTabSz="5014913" rtl="0" eaLnBrk="0" fontAlgn="base" hangingPunct="0">
      <a:spcBef>
        <a:spcPct val="30000"/>
      </a:spcBef>
      <a:spcAft>
        <a:spcPct val="0"/>
      </a:spcAft>
      <a:defRPr sz="6600" kern="1200">
        <a:solidFill>
          <a:schemeClr val="tx1"/>
        </a:solidFill>
        <a:latin typeface="+mn-lt"/>
        <a:ea typeface="+mn-ea"/>
        <a:cs typeface="+mn-cs"/>
      </a:defRPr>
    </a:lvl5pPr>
    <a:lvl6pPr marL="12539716" algn="l" defTabSz="5015886" rtl="0" eaLnBrk="1" latinLnBrk="0" hangingPunct="1">
      <a:defRPr sz="6600" kern="1200">
        <a:solidFill>
          <a:schemeClr val="tx1"/>
        </a:solidFill>
        <a:latin typeface="+mn-lt"/>
        <a:ea typeface="+mn-ea"/>
        <a:cs typeface="+mn-cs"/>
      </a:defRPr>
    </a:lvl6pPr>
    <a:lvl7pPr marL="15047660" algn="l" defTabSz="5015886" rtl="0" eaLnBrk="1" latinLnBrk="0" hangingPunct="1">
      <a:defRPr sz="6600" kern="1200">
        <a:solidFill>
          <a:schemeClr val="tx1"/>
        </a:solidFill>
        <a:latin typeface="+mn-lt"/>
        <a:ea typeface="+mn-ea"/>
        <a:cs typeface="+mn-cs"/>
      </a:defRPr>
    </a:lvl7pPr>
    <a:lvl8pPr marL="17555602" algn="l" defTabSz="5015886" rtl="0" eaLnBrk="1" latinLnBrk="0" hangingPunct="1">
      <a:defRPr sz="6600" kern="1200">
        <a:solidFill>
          <a:schemeClr val="tx1"/>
        </a:solidFill>
        <a:latin typeface="+mn-lt"/>
        <a:ea typeface="+mn-ea"/>
        <a:cs typeface="+mn-cs"/>
      </a:defRPr>
    </a:lvl8pPr>
    <a:lvl9pPr marL="20063546" algn="l" defTabSz="5015886" rtl="0" eaLnBrk="1" latinLnBrk="0" hangingPunct="1">
      <a:defRPr sz="6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864C5C9-8908-41AA-A679-DA3363EBEEDA}" type="slidenum">
              <a:rPr lang="en-US" smtClean="0"/>
              <a:pPr>
                <a:defRPr/>
              </a:pPr>
              <a:t>1</a:t>
            </a:fld>
            <a:endParaRPr lang="en-US"/>
          </a:p>
        </p:txBody>
      </p:sp>
    </p:spTree>
    <p:extLst>
      <p:ext uri="{BB962C8B-B14F-4D97-AF65-F5344CB8AC3E}">
        <p14:creationId xmlns:p14="http://schemas.microsoft.com/office/powerpoint/2010/main" val="3334758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54884" y="5617540"/>
            <a:ext cx="11732948" cy="904617"/>
          </a:xfrm>
          <a:prstGeom prst="rect">
            <a:avLst/>
          </a:prstGeom>
        </p:spPr>
        <p:txBody>
          <a:bodyPr wrap="square" lIns="261244" tIns="261244" rIns="261244" bIns="261244">
            <a:spAutoFit/>
          </a:bodyPr>
          <a:lstStyle>
            <a:lvl1pPr marL="0" indent="0">
              <a:buNone/>
              <a:defRPr sz="2450">
                <a:solidFill>
                  <a:schemeClr val="accent5">
                    <a:lumMod val="50000"/>
                  </a:schemeClr>
                </a:solidFill>
                <a:latin typeface="Times New Roman" panose="02020603050405020304" pitchFamily="18" charset="0"/>
                <a:cs typeface="Times New Roman" panose="02020603050405020304" pitchFamily="18" charset="0"/>
              </a:defRPr>
            </a:lvl1pPr>
            <a:lvl2pPr marL="1485936" indent="-571513">
              <a:defRPr sz="2450">
                <a:latin typeface="Trebuchet MS" pitchFamily="34" charset="0"/>
              </a:defRPr>
            </a:lvl2pPr>
            <a:lvl3pPr marL="2057451" indent="-571513">
              <a:defRPr sz="2450">
                <a:latin typeface="Trebuchet MS" pitchFamily="34" charset="0"/>
              </a:defRPr>
            </a:lvl3pPr>
            <a:lvl4pPr marL="2686117" indent="-628667">
              <a:defRPr sz="2450">
                <a:latin typeface="Trebuchet MS" pitchFamily="34" charset="0"/>
              </a:defRPr>
            </a:lvl4pPr>
            <a:lvl5pPr marL="3143329" indent="-457212">
              <a:defRPr sz="2450">
                <a:latin typeface="Trebuchet MS" pitchFamily="34" charset="0"/>
              </a:defRPr>
            </a:lvl5pPr>
          </a:lstStyle>
          <a:p>
            <a:pPr lvl="0"/>
            <a:r>
              <a:rPr lang="en-US"/>
              <a:t>Click to edit Master text styles</a:t>
            </a:r>
          </a:p>
        </p:txBody>
      </p:sp>
      <p:sp>
        <p:nvSpPr>
          <p:cNvPr id="6" name="Text Placeholder 5"/>
          <p:cNvSpPr>
            <a:spLocks noGrp="1"/>
          </p:cNvSpPr>
          <p:nvPr>
            <p:ph type="body" sz="quarter" idx="11"/>
          </p:nvPr>
        </p:nvSpPr>
        <p:spPr>
          <a:xfrm>
            <a:off x="1076062" y="4805597"/>
            <a:ext cx="11723688" cy="776576"/>
          </a:xfrm>
          <a:prstGeom prst="rect">
            <a:avLst/>
          </a:prstGeom>
          <a:noFill/>
        </p:spPr>
        <p:txBody>
          <a:bodyPr lIns="104498" tIns="104498" rIns="104498" bIns="104498" anchor="ctr" anchorCtr="0">
            <a:spAutoFit/>
          </a:bodyPr>
          <a:lstStyle>
            <a:lvl1pPr marL="0" indent="0" algn="ctr">
              <a:buNone/>
              <a:defRPr sz="3675" b="1" u="sng" baseline="0">
                <a:solidFill>
                  <a:schemeClr val="accent5">
                    <a:lumMod val="50000"/>
                  </a:schemeClr>
                </a:solidFill>
              </a:defRPr>
            </a:lvl1pPr>
          </a:lstStyle>
          <a:p>
            <a:pPr lvl="0"/>
            <a:r>
              <a:rPr lang="en-US"/>
              <a:t>Click to edit Master text styles</a:t>
            </a:r>
          </a:p>
        </p:txBody>
      </p:sp>
      <p:sp>
        <p:nvSpPr>
          <p:cNvPr id="20" name="Text Placeholder 5"/>
          <p:cNvSpPr>
            <a:spLocks noGrp="1"/>
          </p:cNvSpPr>
          <p:nvPr>
            <p:ph type="body" sz="quarter" idx="20"/>
          </p:nvPr>
        </p:nvSpPr>
        <p:spPr>
          <a:xfrm>
            <a:off x="1076062" y="12640970"/>
            <a:ext cx="11725540" cy="776576"/>
          </a:xfrm>
          <a:prstGeom prst="rect">
            <a:avLst/>
          </a:prstGeom>
          <a:noFill/>
        </p:spPr>
        <p:txBody>
          <a:bodyPr wrap="square" lIns="104498" tIns="104498" rIns="104498" bIns="104498" anchor="ctr" anchorCtr="0">
            <a:spAutoFit/>
          </a:bodyPr>
          <a:lstStyle>
            <a:lvl1pPr marL="0" indent="0" algn="ctr">
              <a:buNone/>
              <a:defRPr sz="3675" b="1" u="sng" baseline="0">
                <a:solidFill>
                  <a:schemeClr val="accent5">
                    <a:lumMod val="50000"/>
                  </a:schemeClr>
                </a:solidFill>
              </a:defRPr>
            </a:lvl1pPr>
          </a:lstStyle>
          <a:p>
            <a:pPr lvl="0"/>
            <a:r>
              <a:rPr lang="en-US"/>
              <a:t>Click to edit Master text styles</a:t>
            </a:r>
          </a:p>
        </p:txBody>
      </p:sp>
      <p:sp>
        <p:nvSpPr>
          <p:cNvPr id="21" name="Text Placeholder 3"/>
          <p:cNvSpPr>
            <a:spLocks noGrp="1"/>
          </p:cNvSpPr>
          <p:nvPr>
            <p:ph type="body" sz="quarter" idx="21"/>
          </p:nvPr>
        </p:nvSpPr>
        <p:spPr>
          <a:xfrm>
            <a:off x="13518359" y="5610596"/>
            <a:ext cx="11723686" cy="904617"/>
          </a:xfrm>
          <a:prstGeom prst="rect">
            <a:avLst/>
          </a:prstGeom>
        </p:spPr>
        <p:txBody>
          <a:bodyPr wrap="square" lIns="261244" tIns="261244" rIns="261244" bIns="261244">
            <a:spAutoFit/>
          </a:bodyPr>
          <a:lstStyle>
            <a:lvl1pPr marL="0" indent="0">
              <a:buNone/>
              <a:defRPr sz="2450">
                <a:solidFill>
                  <a:schemeClr val="accent5">
                    <a:lumMod val="50000"/>
                  </a:schemeClr>
                </a:solidFill>
                <a:latin typeface="Times New Roman" panose="02020603050405020304" pitchFamily="18" charset="0"/>
                <a:cs typeface="Times New Roman" panose="02020603050405020304" pitchFamily="18" charset="0"/>
              </a:defRPr>
            </a:lvl1pPr>
            <a:lvl2pPr marL="1485936" indent="-571513">
              <a:defRPr sz="2450">
                <a:latin typeface="Trebuchet MS" pitchFamily="34" charset="0"/>
              </a:defRPr>
            </a:lvl2pPr>
            <a:lvl3pPr marL="2057451" indent="-571513">
              <a:defRPr sz="2450">
                <a:latin typeface="Trebuchet MS" pitchFamily="34" charset="0"/>
              </a:defRPr>
            </a:lvl3pPr>
            <a:lvl4pPr marL="2686117" indent="-628667">
              <a:defRPr sz="2450">
                <a:latin typeface="Trebuchet MS" pitchFamily="34" charset="0"/>
              </a:defRPr>
            </a:lvl4pPr>
            <a:lvl5pPr marL="3143329" indent="-457212">
              <a:defRPr sz="2450">
                <a:latin typeface="Trebuchet MS" pitchFamily="34" charset="0"/>
              </a:defRPr>
            </a:lvl5pPr>
          </a:lstStyle>
          <a:p>
            <a:pPr lvl="0"/>
            <a:r>
              <a:rPr lang="en-US"/>
              <a:t>Click to edit Master text styles</a:t>
            </a:r>
          </a:p>
        </p:txBody>
      </p:sp>
      <p:sp>
        <p:nvSpPr>
          <p:cNvPr id="22" name="Text Placeholder 5"/>
          <p:cNvSpPr>
            <a:spLocks noGrp="1"/>
          </p:cNvSpPr>
          <p:nvPr>
            <p:ph type="body" sz="quarter" idx="22"/>
          </p:nvPr>
        </p:nvSpPr>
        <p:spPr>
          <a:xfrm>
            <a:off x="13518358" y="4805597"/>
            <a:ext cx="11723688" cy="776576"/>
          </a:xfrm>
          <a:prstGeom prst="rect">
            <a:avLst/>
          </a:prstGeom>
          <a:noFill/>
        </p:spPr>
        <p:txBody>
          <a:bodyPr lIns="104498" tIns="104498" rIns="104498" bIns="104498" anchor="ctr" anchorCtr="0">
            <a:spAutoFit/>
          </a:bodyPr>
          <a:lstStyle>
            <a:lvl1pPr marL="0" indent="0" algn="ctr">
              <a:buNone/>
              <a:defRPr sz="3675" b="1" u="sng" baseline="0">
                <a:solidFill>
                  <a:schemeClr val="accent5">
                    <a:lumMod val="50000"/>
                  </a:schemeClr>
                </a:solidFill>
              </a:defRPr>
            </a:lvl1pPr>
          </a:lstStyle>
          <a:p>
            <a:pPr lvl="0"/>
            <a:r>
              <a:rPr lang="en-US"/>
              <a:t>Click to edit Master text styles</a:t>
            </a:r>
          </a:p>
        </p:txBody>
      </p:sp>
      <p:sp>
        <p:nvSpPr>
          <p:cNvPr id="23" name="Text Placeholder 3"/>
          <p:cNvSpPr>
            <a:spLocks noGrp="1"/>
          </p:cNvSpPr>
          <p:nvPr>
            <p:ph type="body" sz="quarter" idx="23"/>
          </p:nvPr>
        </p:nvSpPr>
        <p:spPr>
          <a:xfrm>
            <a:off x="25968063" y="5617540"/>
            <a:ext cx="11723686" cy="904617"/>
          </a:xfrm>
          <a:prstGeom prst="rect">
            <a:avLst/>
          </a:prstGeom>
        </p:spPr>
        <p:txBody>
          <a:bodyPr wrap="square" lIns="261244" tIns="261244" rIns="261244" bIns="261244">
            <a:spAutoFit/>
          </a:bodyPr>
          <a:lstStyle>
            <a:lvl1pPr marL="0" indent="0">
              <a:buNone/>
              <a:defRPr sz="2450">
                <a:solidFill>
                  <a:schemeClr val="accent5">
                    <a:lumMod val="50000"/>
                  </a:schemeClr>
                </a:solidFill>
                <a:latin typeface="Times New Roman" panose="02020603050405020304" pitchFamily="18" charset="0"/>
                <a:cs typeface="Times New Roman" panose="02020603050405020304" pitchFamily="18" charset="0"/>
              </a:defRPr>
            </a:lvl1pPr>
            <a:lvl2pPr marL="1485936" indent="-571513">
              <a:defRPr sz="2450">
                <a:latin typeface="Trebuchet MS" pitchFamily="34" charset="0"/>
              </a:defRPr>
            </a:lvl2pPr>
            <a:lvl3pPr marL="2057451" indent="-571513">
              <a:defRPr sz="2450">
                <a:latin typeface="Trebuchet MS" pitchFamily="34" charset="0"/>
              </a:defRPr>
            </a:lvl3pPr>
            <a:lvl4pPr marL="2686117" indent="-628667">
              <a:defRPr sz="2450">
                <a:latin typeface="Trebuchet MS" pitchFamily="34" charset="0"/>
              </a:defRPr>
            </a:lvl4pPr>
            <a:lvl5pPr marL="3143329" indent="-457212">
              <a:defRPr sz="2450">
                <a:latin typeface="Trebuchet MS" pitchFamily="34" charset="0"/>
              </a:defRPr>
            </a:lvl5pPr>
          </a:lstStyle>
          <a:p>
            <a:pPr lvl="0"/>
            <a:r>
              <a:rPr lang="en-US"/>
              <a:t>Click to edit Master text styles</a:t>
            </a:r>
          </a:p>
        </p:txBody>
      </p:sp>
      <p:sp>
        <p:nvSpPr>
          <p:cNvPr id="24" name="Text Placeholder 5"/>
          <p:cNvSpPr>
            <a:spLocks noGrp="1"/>
          </p:cNvSpPr>
          <p:nvPr>
            <p:ph type="body" sz="quarter" idx="24"/>
          </p:nvPr>
        </p:nvSpPr>
        <p:spPr>
          <a:xfrm>
            <a:off x="25958800" y="4805597"/>
            <a:ext cx="11734800" cy="776576"/>
          </a:xfrm>
          <a:prstGeom prst="rect">
            <a:avLst/>
          </a:prstGeom>
          <a:noFill/>
        </p:spPr>
        <p:txBody>
          <a:bodyPr lIns="104498" tIns="104498" rIns="104498" bIns="104498" anchor="ctr" anchorCtr="0">
            <a:spAutoFit/>
          </a:bodyPr>
          <a:lstStyle>
            <a:lvl1pPr marL="0" indent="0" algn="ctr">
              <a:buNone/>
              <a:defRPr sz="3675" b="1" u="sng" baseline="0">
                <a:solidFill>
                  <a:schemeClr val="accent5">
                    <a:lumMod val="50000"/>
                  </a:schemeClr>
                </a:solidFill>
              </a:defRPr>
            </a:lvl1pPr>
          </a:lstStyle>
          <a:p>
            <a:pPr lvl="0"/>
            <a:r>
              <a:rPr lang="en-US"/>
              <a:t>Click to edit Master text styles</a:t>
            </a:r>
          </a:p>
        </p:txBody>
      </p:sp>
      <p:sp>
        <p:nvSpPr>
          <p:cNvPr id="25" name="Text Placeholder 5"/>
          <p:cNvSpPr>
            <a:spLocks noGrp="1"/>
          </p:cNvSpPr>
          <p:nvPr>
            <p:ph type="body" sz="quarter" idx="25"/>
          </p:nvPr>
        </p:nvSpPr>
        <p:spPr>
          <a:xfrm>
            <a:off x="38414201" y="4805597"/>
            <a:ext cx="11721520" cy="776576"/>
          </a:xfrm>
          <a:prstGeom prst="rect">
            <a:avLst/>
          </a:prstGeom>
          <a:noFill/>
        </p:spPr>
        <p:txBody>
          <a:bodyPr wrap="square" lIns="104498" tIns="104498" rIns="104498" bIns="104498" anchor="ctr" anchorCtr="0">
            <a:spAutoFit/>
          </a:bodyPr>
          <a:lstStyle>
            <a:lvl1pPr marL="0" indent="0" algn="ctr">
              <a:buNone/>
              <a:defRPr sz="3675" b="1" u="sng" baseline="0">
                <a:solidFill>
                  <a:schemeClr val="accent5">
                    <a:lumMod val="50000"/>
                  </a:schemeClr>
                </a:solidFill>
              </a:defRPr>
            </a:lvl1pPr>
          </a:lstStyle>
          <a:p>
            <a:pPr lvl="0"/>
            <a:r>
              <a:rPr lang="en-US"/>
              <a:t>Click to edit Master text styles</a:t>
            </a:r>
          </a:p>
        </p:txBody>
      </p:sp>
      <p:sp>
        <p:nvSpPr>
          <p:cNvPr id="26" name="Text Placeholder 3"/>
          <p:cNvSpPr>
            <a:spLocks noGrp="1"/>
          </p:cNvSpPr>
          <p:nvPr>
            <p:ph type="body" sz="quarter" idx="26"/>
          </p:nvPr>
        </p:nvSpPr>
        <p:spPr>
          <a:xfrm>
            <a:off x="38414201" y="5617540"/>
            <a:ext cx="11721520" cy="904617"/>
          </a:xfrm>
          <a:prstGeom prst="rect">
            <a:avLst/>
          </a:prstGeom>
        </p:spPr>
        <p:txBody>
          <a:bodyPr wrap="square" lIns="261244" tIns="261244" rIns="261244" bIns="261244">
            <a:spAutoFit/>
          </a:bodyPr>
          <a:lstStyle>
            <a:lvl1pPr marL="0" indent="0">
              <a:buNone/>
              <a:defRPr sz="2450">
                <a:solidFill>
                  <a:schemeClr val="accent5">
                    <a:lumMod val="50000"/>
                  </a:schemeClr>
                </a:solidFill>
                <a:latin typeface="Times New Roman" panose="02020603050405020304" pitchFamily="18" charset="0"/>
                <a:cs typeface="Times New Roman" panose="02020603050405020304" pitchFamily="18" charset="0"/>
              </a:defRPr>
            </a:lvl1pPr>
            <a:lvl2pPr marL="1485936" indent="-571513">
              <a:defRPr sz="2450">
                <a:latin typeface="Trebuchet MS" pitchFamily="34" charset="0"/>
              </a:defRPr>
            </a:lvl2pPr>
            <a:lvl3pPr marL="2057451" indent="-571513">
              <a:defRPr sz="2450">
                <a:latin typeface="Trebuchet MS" pitchFamily="34" charset="0"/>
              </a:defRPr>
            </a:lvl3pPr>
            <a:lvl4pPr marL="2686117" indent="-628667">
              <a:defRPr sz="2450">
                <a:latin typeface="Trebuchet MS" pitchFamily="34" charset="0"/>
              </a:defRPr>
            </a:lvl4pPr>
            <a:lvl5pPr marL="3143329" indent="-457212">
              <a:defRPr sz="2450">
                <a:latin typeface="Trebuchet MS" pitchFamily="34" charset="0"/>
              </a:defRPr>
            </a:lvl5pPr>
          </a:lstStyle>
          <a:p>
            <a:pPr lvl="0"/>
            <a:r>
              <a:rPr lang="en-US"/>
              <a:t>Click to edit Master text styles</a:t>
            </a:r>
          </a:p>
        </p:txBody>
      </p:sp>
      <p:sp>
        <p:nvSpPr>
          <p:cNvPr id="27" name="Text Placeholder 5"/>
          <p:cNvSpPr>
            <a:spLocks noGrp="1"/>
          </p:cNvSpPr>
          <p:nvPr>
            <p:ph type="body" sz="quarter" idx="27"/>
          </p:nvPr>
        </p:nvSpPr>
        <p:spPr>
          <a:xfrm>
            <a:off x="38414201" y="12693666"/>
            <a:ext cx="11721520" cy="776576"/>
          </a:xfrm>
          <a:prstGeom prst="rect">
            <a:avLst/>
          </a:prstGeom>
          <a:noFill/>
        </p:spPr>
        <p:txBody>
          <a:bodyPr wrap="square" lIns="104498" tIns="104498" rIns="104498" bIns="104498" anchor="ctr" anchorCtr="0">
            <a:spAutoFit/>
          </a:bodyPr>
          <a:lstStyle>
            <a:lvl1pPr marL="0" indent="0" algn="ctr">
              <a:buNone/>
              <a:defRPr sz="3675" b="1" u="sng" baseline="0">
                <a:solidFill>
                  <a:schemeClr val="accent5">
                    <a:lumMod val="50000"/>
                  </a:schemeClr>
                </a:solidFill>
              </a:defRPr>
            </a:lvl1pPr>
          </a:lstStyle>
          <a:p>
            <a:pPr lvl="0"/>
            <a:r>
              <a:rPr lang="en-US"/>
              <a:t>Click to edit Master text styles</a:t>
            </a:r>
          </a:p>
        </p:txBody>
      </p:sp>
      <p:sp>
        <p:nvSpPr>
          <p:cNvPr id="28" name="Text Placeholder 3"/>
          <p:cNvSpPr>
            <a:spLocks noGrp="1"/>
          </p:cNvSpPr>
          <p:nvPr>
            <p:ph type="body" sz="quarter" idx="28"/>
          </p:nvPr>
        </p:nvSpPr>
        <p:spPr>
          <a:xfrm>
            <a:off x="38411265" y="13498665"/>
            <a:ext cx="11727392" cy="904617"/>
          </a:xfrm>
          <a:prstGeom prst="rect">
            <a:avLst/>
          </a:prstGeom>
        </p:spPr>
        <p:txBody>
          <a:bodyPr wrap="square" lIns="261244" tIns="261244" rIns="261244" bIns="261244">
            <a:spAutoFit/>
          </a:bodyPr>
          <a:lstStyle>
            <a:lvl1pPr marL="0" indent="0">
              <a:buNone/>
              <a:defRPr sz="2450">
                <a:solidFill>
                  <a:schemeClr val="accent5">
                    <a:lumMod val="50000"/>
                  </a:schemeClr>
                </a:solidFill>
                <a:latin typeface="Times New Roman" panose="02020603050405020304" pitchFamily="18" charset="0"/>
                <a:cs typeface="Times New Roman" panose="02020603050405020304" pitchFamily="18" charset="0"/>
              </a:defRPr>
            </a:lvl1pPr>
            <a:lvl2pPr marL="1485936" indent="-571513">
              <a:defRPr sz="2450">
                <a:latin typeface="Trebuchet MS" pitchFamily="34" charset="0"/>
              </a:defRPr>
            </a:lvl2pPr>
            <a:lvl3pPr marL="2057451" indent="-571513">
              <a:defRPr sz="2450">
                <a:latin typeface="Trebuchet MS" pitchFamily="34" charset="0"/>
              </a:defRPr>
            </a:lvl3pPr>
            <a:lvl4pPr marL="2686117" indent="-628667">
              <a:defRPr sz="2450">
                <a:latin typeface="Trebuchet MS" pitchFamily="34" charset="0"/>
              </a:defRPr>
            </a:lvl4pPr>
            <a:lvl5pPr marL="3143329" indent="-457212">
              <a:defRPr sz="2450">
                <a:latin typeface="Trebuchet MS" pitchFamily="34" charset="0"/>
              </a:defRPr>
            </a:lvl5pPr>
          </a:lstStyle>
          <a:p>
            <a:pPr lvl="0"/>
            <a:r>
              <a:rPr lang="en-US"/>
              <a:t>Click to edit Master text styles</a:t>
            </a:r>
          </a:p>
        </p:txBody>
      </p:sp>
      <p:sp>
        <p:nvSpPr>
          <p:cNvPr id="29" name="Text Placeholder 5"/>
          <p:cNvSpPr>
            <a:spLocks noGrp="1"/>
          </p:cNvSpPr>
          <p:nvPr>
            <p:ph type="body" sz="quarter" idx="29"/>
          </p:nvPr>
        </p:nvSpPr>
        <p:spPr>
          <a:xfrm>
            <a:off x="38414201" y="22674497"/>
            <a:ext cx="11721520" cy="776576"/>
          </a:xfrm>
          <a:prstGeom prst="rect">
            <a:avLst/>
          </a:prstGeom>
          <a:noFill/>
        </p:spPr>
        <p:txBody>
          <a:bodyPr wrap="square" lIns="104498" tIns="104498" rIns="104498" bIns="104498" anchor="ctr" anchorCtr="0">
            <a:spAutoFit/>
          </a:bodyPr>
          <a:lstStyle>
            <a:lvl1pPr marL="0" indent="0" algn="ctr">
              <a:buNone/>
              <a:defRPr sz="3675" b="1" u="sng" baseline="0">
                <a:solidFill>
                  <a:schemeClr val="accent5">
                    <a:lumMod val="50000"/>
                  </a:schemeClr>
                </a:solidFill>
              </a:defRPr>
            </a:lvl1pPr>
          </a:lstStyle>
          <a:p>
            <a:pPr lvl="0"/>
            <a:r>
              <a:rPr lang="en-US"/>
              <a:t>Click to edit Master text styles</a:t>
            </a:r>
          </a:p>
        </p:txBody>
      </p:sp>
      <p:sp>
        <p:nvSpPr>
          <p:cNvPr id="30" name="Text Placeholder 3"/>
          <p:cNvSpPr>
            <a:spLocks noGrp="1"/>
          </p:cNvSpPr>
          <p:nvPr>
            <p:ph type="body" sz="quarter" idx="30"/>
          </p:nvPr>
        </p:nvSpPr>
        <p:spPr>
          <a:xfrm>
            <a:off x="38411265" y="23479496"/>
            <a:ext cx="11727392" cy="904617"/>
          </a:xfrm>
          <a:prstGeom prst="rect">
            <a:avLst/>
          </a:prstGeom>
        </p:spPr>
        <p:txBody>
          <a:bodyPr wrap="square" lIns="261244" tIns="261244" rIns="261244" bIns="261244">
            <a:spAutoFit/>
          </a:bodyPr>
          <a:lstStyle>
            <a:lvl1pPr marL="0" indent="0">
              <a:buNone/>
              <a:defRPr sz="2450">
                <a:solidFill>
                  <a:schemeClr val="accent5">
                    <a:lumMod val="50000"/>
                  </a:schemeClr>
                </a:solidFill>
                <a:latin typeface="Times New Roman" panose="02020603050405020304" pitchFamily="18" charset="0"/>
                <a:cs typeface="Times New Roman" panose="02020603050405020304" pitchFamily="18" charset="0"/>
              </a:defRPr>
            </a:lvl1pPr>
            <a:lvl2pPr marL="1485936" indent="-571513">
              <a:defRPr sz="2450">
                <a:latin typeface="Trebuchet MS" pitchFamily="34" charset="0"/>
              </a:defRPr>
            </a:lvl2pPr>
            <a:lvl3pPr marL="2057451" indent="-571513">
              <a:defRPr sz="2450">
                <a:latin typeface="Trebuchet MS" pitchFamily="34" charset="0"/>
              </a:defRPr>
            </a:lvl3pPr>
            <a:lvl4pPr marL="2686117" indent="-628667">
              <a:defRPr sz="2450">
                <a:latin typeface="Trebuchet MS" pitchFamily="34" charset="0"/>
              </a:defRPr>
            </a:lvl4pPr>
            <a:lvl5pPr marL="3143329" indent="-457212">
              <a:defRPr sz="2450">
                <a:latin typeface="Trebuchet MS" pitchFamily="34" charset="0"/>
              </a:defRPr>
            </a:lvl5pPr>
          </a:lstStyle>
          <a:p>
            <a:pPr lvl="0"/>
            <a:r>
              <a:rPr lang="en-US"/>
              <a:t>Click to edit Master text styles</a:t>
            </a:r>
          </a:p>
        </p:txBody>
      </p:sp>
      <p:sp>
        <p:nvSpPr>
          <p:cNvPr id="60" name="Text Placeholder 3"/>
          <p:cNvSpPr>
            <a:spLocks noGrp="1"/>
          </p:cNvSpPr>
          <p:nvPr>
            <p:ph type="body" sz="quarter" idx="96"/>
          </p:nvPr>
        </p:nvSpPr>
        <p:spPr>
          <a:xfrm>
            <a:off x="1096448" y="13446297"/>
            <a:ext cx="11732948" cy="904617"/>
          </a:xfrm>
          <a:prstGeom prst="rect">
            <a:avLst/>
          </a:prstGeom>
        </p:spPr>
        <p:txBody>
          <a:bodyPr wrap="square" lIns="261244" tIns="261244" rIns="261244" bIns="261244">
            <a:spAutoFit/>
          </a:bodyPr>
          <a:lstStyle>
            <a:lvl1pPr marL="0" indent="0">
              <a:buNone/>
              <a:defRPr sz="2450">
                <a:solidFill>
                  <a:schemeClr val="accent5">
                    <a:lumMod val="50000"/>
                  </a:schemeClr>
                </a:solidFill>
                <a:latin typeface="Times New Roman" panose="02020603050405020304" pitchFamily="18" charset="0"/>
                <a:cs typeface="Times New Roman" panose="02020603050405020304" pitchFamily="18" charset="0"/>
              </a:defRPr>
            </a:lvl1pPr>
            <a:lvl2pPr marL="1485936" indent="-571513">
              <a:defRPr sz="2450">
                <a:latin typeface="Trebuchet MS" pitchFamily="34" charset="0"/>
              </a:defRPr>
            </a:lvl2pPr>
            <a:lvl3pPr marL="2057451" indent="-571513">
              <a:defRPr sz="2450">
                <a:latin typeface="Trebuchet MS" pitchFamily="34" charset="0"/>
              </a:defRPr>
            </a:lvl3pPr>
            <a:lvl4pPr marL="2686117" indent="-628667">
              <a:defRPr sz="2450">
                <a:latin typeface="Trebuchet MS" pitchFamily="34" charset="0"/>
              </a:defRPr>
            </a:lvl4pPr>
            <a:lvl5pPr marL="3143329" indent="-457212">
              <a:defRPr sz="2450">
                <a:latin typeface="Trebuchet MS" pitchFamily="34" charset="0"/>
              </a:defRPr>
            </a:lvl5pPr>
          </a:lstStyle>
          <a:p>
            <a:pPr lvl="0"/>
            <a:r>
              <a:rPr lang="en-US"/>
              <a:t>Click to edit Master text styles</a:t>
            </a:r>
          </a:p>
        </p:txBody>
      </p:sp>
      <p:sp>
        <p:nvSpPr>
          <p:cNvPr id="76" name="Text Placeholder 76"/>
          <p:cNvSpPr>
            <a:spLocks noGrp="1"/>
          </p:cNvSpPr>
          <p:nvPr>
            <p:ph type="body" sz="quarter" idx="150" hasCustomPrompt="1"/>
          </p:nvPr>
        </p:nvSpPr>
        <p:spPr>
          <a:xfrm>
            <a:off x="6733309" y="2903554"/>
            <a:ext cx="37739782" cy="1120140"/>
          </a:xfrm>
          <a:prstGeom prst="rect">
            <a:avLst/>
          </a:prstGeom>
        </p:spPr>
        <p:txBody>
          <a:bodyPr>
            <a:normAutofit/>
          </a:bodyPr>
          <a:lstStyle>
            <a:lvl1pPr marL="0" indent="0" algn="ctr">
              <a:buFontTx/>
              <a:buNone/>
              <a:defRPr sz="5250">
                <a:solidFill>
                  <a:schemeClr val="accent5">
                    <a:lumMod val="50000"/>
                  </a:schemeClr>
                </a:solidFill>
                <a:latin typeface="+mj-lt"/>
              </a:defRPr>
            </a:lvl1pPr>
            <a:lvl2pPr>
              <a:buFontTx/>
              <a:buNone/>
              <a:defRPr sz="6300"/>
            </a:lvl2pPr>
            <a:lvl3pPr>
              <a:buFontTx/>
              <a:buNone/>
              <a:defRPr sz="6300"/>
            </a:lvl3pPr>
            <a:lvl4pPr>
              <a:buFontTx/>
              <a:buNone/>
              <a:defRPr sz="6300"/>
            </a:lvl4pPr>
            <a:lvl5pPr>
              <a:buFontTx/>
              <a:buNone/>
              <a:defRPr sz="6300"/>
            </a:lvl5pPr>
          </a:lstStyle>
          <a:p>
            <a:pPr lvl="0"/>
            <a:r>
              <a:rPr lang="en-US"/>
              <a:t>Click here to add affiliations</a:t>
            </a:r>
          </a:p>
        </p:txBody>
      </p:sp>
      <p:sp>
        <p:nvSpPr>
          <p:cNvPr id="77" name="Text Placeholder 76"/>
          <p:cNvSpPr>
            <a:spLocks noGrp="1"/>
          </p:cNvSpPr>
          <p:nvPr>
            <p:ph type="body" sz="quarter" idx="151" hasCustomPrompt="1"/>
          </p:nvPr>
        </p:nvSpPr>
        <p:spPr>
          <a:xfrm>
            <a:off x="6733309" y="1783414"/>
            <a:ext cx="37739782" cy="1120140"/>
          </a:xfrm>
          <a:prstGeom prst="rect">
            <a:avLst/>
          </a:prstGeom>
        </p:spPr>
        <p:txBody>
          <a:bodyPr anchor="t" anchorCtr="1">
            <a:normAutofit/>
          </a:bodyPr>
          <a:lstStyle>
            <a:lvl1pPr marL="0" indent="0" algn="ctr">
              <a:buFontTx/>
              <a:buNone/>
              <a:defRPr sz="7700">
                <a:solidFill>
                  <a:schemeClr val="accent5">
                    <a:lumMod val="50000"/>
                  </a:schemeClr>
                </a:solidFill>
                <a:latin typeface="+mj-lt"/>
              </a:defRPr>
            </a:lvl1pPr>
            <a:lvl2pPr>
              <a:buFontTx/>
              <a:buNone/>
              <a:defRPr sz="6300"/>
            </a:lvl2pPr>
            <a:lvl3pPr>
              <a:buFontTx/>
              <a:buNone/>
              <a:defRPr sz="6300"/>
            </a:lvl3pPr>
            <a:lvl4pPr>
              <a:buFontTx/>
              <a:buNone/>
              <a:defRPr sz="6300"/>
            </a:lvl4pPr>
            <a:lvl5pPr>
              <a:buFontTx/>
              <a:buNone/>
              <a:defRPr sz="6300"/>
            </a:lvl5pPr>
          </a:lstStyle>
          <a:p>
            <a:pPr lvl="0"/>
            <a:r>
              <a:rPr lang="en-US"/>
              <a:t>Click here to add authors</a:t>
            </a:r>
          </a:p>
        </p:txBody>
      </p:sp>
      <p:sp>
        <p:nvSpPr>
          <p:cNvPr id="78" name="Text Placeholder 76"/>
          <p:cNvSpPr>
            <a:spLocks noGrp="1"/>
          </p:cNvSpPr>
          <p:nvPr>
            <p:ph type="body" sz="quarter" idx="153" hasCustomPrompt="1"/>
          </p:nvPr>
        </p:nvSpPr>
        <p:spPr>
          <a:xfrm>
            <a:off x="6733309" y="350191"/>
            <a:ext cx="37739782" cy="1433226"/>
          </a:xfrm>
          <a:prstGeom prst="rect">
            <a:avLst/>
          </a:prstGeom>
        </p:spPr>
        <p:txBody>
          <a:bodyPr anchor="t" anchorCtr="1">
            <a:normAutofit/>
          </a:bodyPr>
          <a:lstStyle>
            <a:lvl1pPr marL="0" indent="0" algn="ctr">
              <a:buFontTx/>
              <a:buNone/>
              <a:defRPr sz="10063" b="1">
                <a:solidFill>
                  <a:schemeClr val="accent5">
                    <a:lumMod val="50000"/>
                  </a:schemeClr>
                </a:solidFill>
                <a:latin typeface="+mj-lt"/>
              </a:defRPr>
            </a:lvl1pPr>
            <a:lvl2pPr>
              <a:buFontTx/>
              <a:buNone/>
              <a:defRPr sz="6300"/>
            </a:lvl2pPr>
            <a:lvl3pPr>
              <a:buFontTx/>
              <a:buNone/>
              <a:defRPr sz="6300"/>
            </a:lvl3pPr>
            <a:lvl4pPr>
              <a:buFontTx/>
              <a:buNone/>
              <a:defRPr sz="6300"/>
            </a:lvl4pPr>
            <a:lvl5pPr>
              <a:buFontTx/>
              <a:buNone/>
              <a:defRPr sz="6300"/>
            </a:lvl5pPr>
          </a:lstStyle>
          <a:p>
            <a:pPr lvl="0"/>
            <a:r>
              <a:rPr lang="en-US"/>
              <a:t>Click here to add title</a:t>
            </a:r>
          </a:p>
        </p:txBody>
      </p:sp>
    </p:spTree>
    <p:extLst>
      <p:ext uri="{BB962C8B-B14F-4D97-AF65-F5344CB8AC3E}">
        <p14:creationId xmlns:p14="http://schemas.microsoft.com/office/powerpoint/2010/main" val="1348474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Standard 3 column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54885" y="5617540"/>
            <a:ext cx="15856490" cy="904617"/>
          </a:xfrm>
          <a:prstGeom prst="rect">
            <a:avLst/>
          </a:prstGeom>
        </p:spPr>
        <p:txBody>
          <a:bodyPr wrap="square" lIns="261244" tIns="261244" rIns="261244" bIns="261244">
            <a:spAutoFit/>
          </a:bodyPr>
          <a:lstStyle>
            <a:lvl1pPr marL="0" indent="0">
              <a:buNone/>
              <a:defRPr sz="2450">
                <a:solidFill>
                  <a:schemeClr val="accent5">
                    <a:lumMod val="50000"/>
                  </a:schemeClr>
                </a:solidFill>
                <a:latin typeface="Times New Roman" panose="02020603050405020304" pitchFamily="18" charset="0"/>
                <a:cs typeface="Times New Roman" panose="02020603050405020304" pitchFamily="18" charset="0"/>
              </a:defRPr>
            </a:lvl1pPr>
            <a:lvl2pPr marL="1485936" indent="-571513">
              <a:defRPr sz="2450">
                <a:latin typeface="Trebuchet MS" pitchFamily="34" charset="0"/>
              </a:defRPr>
            </a:lvl2pPr>
            <a:lvl3pPr marL="2057451" indent="-571513">
              <a:defRPr sz="2450">
                <a:latin typeface="Trebuchet MS" pitchFamily="34" charset="0"/>
              </a:defRPr>
            </a:lvl3pPr>
            <a:lvl4pPr marL="2686117" indent="-628667">
              <a:defRPr sz="2450">
                <a:latin typeface="Trebuchet MS" pitchFamily="34" charset="0"/>
              </a:defRPr>
            </a:lvl4pPr>
            <a:lvl5pPr marL="3143329" indent="-457212">
              <a:defRPr sz="2450">
                <a:latin typeface="Trebuchet MS" pitchFamily="34" charset="0"/>
              </a:defRPr>
            </a:lvl5pPr>
          </a:lstStyle>
          <a:p>
            <a:pPr lvl="0"/>
            <a:r>
              <a:rPr lang="en-US"/>
              <a:t>Click to edit Master text styles</a:t>
            </a:r>
          </a:p>
        </p:txBody>
      </p:sp>
      <p:sp>
        <p:nvSpPr>
          <p:cNvPr id="6" name="Text Placeholder 5"/>
          <p:cNvSpPr>
            <a:spLocks noGrp="1"/>
          </p:cNvSpPr>
          <p:nvPr>
            <p:ph type="body" sz="quarter" idx="11"/>
          </p:nvPr>
        </p:nvSpPr>
        <p:spPr>
          <a:xfrm>
            <a:off x="1076061" y="4812543"/>
            <a:ext cx="15835314" cy="776576"/>
          </a:xfrm>
          <a:prstGeom prst="rect">
            <a:avLst/>
          </a:prstGeom>
          <a:noFill/>
        </p:spPr>
        <p:txBody>
          <a:bodyPr wrap="square" lIns="104498" tIns="104498" rIns="104498" bIns="104498" anchor="ctr" anchorCtr="0">
            <a:spAutoFit/>
          </a:bodyPr>
          <a:lstStyle>
            <a:lvl1pPr marL="0" indent="0" algn="ctr">
              <a:buNone/>
              <a:defRPr sz="3675" b="1" u="sng" baseline="0">
                <a:solidFill>
                  <a:schemeClr val="accent5">
                    <a:lumMod val="50000"/>
                  </a:schemeClr>
                </a:solidFill>
              </a:defRPr>
            </a:lvl1pPr>
          </a:lstStyle>
          <a:p>
            <a:pPr lvl="0"/>
            <a:r>
              <a:rPr lang="en-US"/>
              <a:t>Click to edit Master text styles</a:t>
            </a:r>
          </a:p>
        </p:txBody>
      </p:sp>
      <p:sp>
        <p:nvSpPr>
          <p:cNvPr id="19" name="Text Placeholder 3"/>
          <p:cNvSpPr>
            <a:spLocks noGrp="1"/>
          </p:cNvSpPr>
          <p:nvPr>
            <p:ph type="body" sz="quarter" idx="19"/>
          </p:nvPr>
        </p:nvSpPr>
        <p:spPr>
          <a:xfrm>
            <a:off x="1099092" y="16029696"/>
            <a:ext cx="15812284" cy="904617"/>
          </a:xfrm>
          <a:prstGeom prst="rect">
            <a:avLst/>
          </a:prstGeom>
        </p:spPr>
        <p:txBody>
          <a:bodyPr wrap="square" lIns="261244" tIns="261244" rIns="261244" bIns="261244">
            <a:spAutoFit/>
          </a:bodyPr>
          <a:lstStyle>
            <a:lvl1pPr marL="0" indent="0">
              <a:buNone/>
              <a:defRPr sz="2450">
                <a:solidFill>
                  <a:schemeClr val="accent5">
                    <a:lumMod val="50000"/>
                  </a:schemeClr>
                </a:solidFill>
                <a:latin typeface="Times New Roman" panose="02020603050405020304" pitchFamily="18" charset="0"/>
                <a:cs typeface="Times New Roman" panose="02020603050405020304" pitchFamily="18" charset="0"/>
              </a:defRPr>
            </a:lvl1pPr>
            <a:lvl2pPr marL="1485936" indent="-571513">
              <a:defRPr sz="2450">
                <a:latin typeface="Trebuchet MS" pitchFamily="34" charset="0"/>
              </a:defRPr>
            </a:lvl2pPr>
            <a:lvl3pPr marL="2057451" indent="-571513">
              <a:defRPr sz="2450">
                <a:latin typeface="Trebuchet MS" pitchFamily="34" charset="0"/>
              </a:defRPr>
            </a:lvl3pPr>
            <a:lvl4pPr marL="2686117" indent="-628667">
              <a:defRPr sz="2450">
                <a:latin typeface="Trebuchet MS" pitchFamily="34" charset="0"/>
              </a:defRPr>
            </a:lvl4pPr>
            <a:lvl5pPr marL="3143329" indent="-457212">
              <a:defRPr sz="2450">
                <a:latin typeface="Trebuchet MS" pitchFamily="34" charset="0"/>
              </a:defRPr>
            </a:lvl5pPr>
          </a:lstStyle>
          <a:p>
            <a:pPr lvl="0"/>
            <a:r>
              <a:rPr lang="en-US"/>
              <a:t>Click to edit Master text styles</a:t>
            </a:r>
          </a:p>
        </p:txBody>
      </p:sp>
      <p:sp>
        <p:nvSpPr>
          <p:cNvPr id="20" name="Text Placeholder 5"/>
          <p:cNvSpPr>
            <a:spLocks noGrp="1"/>
          </p:cNvSpPr>
          <p:nvPr>
            <p:ph type="body" sz="quarter" idx="20"/>
          </p:nvPr>
        </p:nvSpPr>
        <p:spPr>
          <a:xfrm>
            <a:off x="1099101" y="15278576"/>
            <a:ext cx="15812283" cy="776576"/>
          </a:xfrm>
          <a:prstGeom prst="rect">
            <a:avLst/>
          </a:prstGeom>
          <a:noFill/>
        </p:spPr>
        <p:txBody>
          <a:bodyPr wrap="square" lIns="104498" tIns="104498" rIns="104498" bIns="104498" anchor="ctr" anchorCtr="0">
            <a:spAutoFit/>
          </a:bodyPr>
          <a:lstStyle>
            <a:lvl1pPr marL="0" indent="0" algn="ctr">
              <a:buNone/>
              <a:defRPr sz="3675" b="1" u="sng" baseline="0">
                <a:solidFill>
                  <a:schemeClr val="accent5">
                    <a:lumMod val="50000"/>
                  </a:schemeClr>
                </a:solidFill>
              </a:defRPr>
            </a:lvl1pPr>
          </a:lstStyle>
          <a:p>
            <a:pPr lvl="0"/>
            <a:r>
              <a:rPr lang="en-US"/>
              <a:t>Click to edit Master text styles</a:t>
            </a:r>
          </a:p>
        </p:txBody>
      </p:sp>
      <p:sp>
        <p:nvSpPr>
          <p:cNvPr id="21" name="Text Placeholder 3"/>
          <p:cNvSpPr>
            <a:spLocks noGrp="1"/>
          </p:cNvSpPr>
          <p:nvPr>
            <p:ph type="body" sz="quarter" idx="21"/>
          </p:nvPr>
        </p:nvSpPr>
        <p:spPr>
          <a:xfrm>
            <a:off x="17679990" y="18964972"/>
            <a:ext cx="15833456" cy="904617"/>
          </a:xfrm>
          <a:prstGeom prst="rect">
            <a:avLst/>
          </a:prstGeom>
        </p:spPr>
        <p:txBody>
          <a:bodyPr wrap="square" lIns="261244" tIns="261244" rIns="261244" bIns="261244">
            <a:spAutoFit/>
          </a:bodyPr>
          <a:lstStyle>
            <a:lvl1pPr marL="0" indent="0">
              <a:buNone/>
              <a:defRPr sz="2450">
                <a:solidFill>
                  <a:schemeClr val="accent5">
                    <a:lumMod val="50000"/>
                  </a:schemeClr>
                </a:solidFill>
                <a:latin typeface="Times New Roman" panose="02020603050405020304" pitchFamily="18" charset="0"/>
                <a:cs typeface="Times New Roman" panose="02020603050405020304" pitchFamily="18" charset="0"/>
              </a:defRPr>
            </a:lvl1pPr>
            <a:lvl2pPr marL="1485936" indent="-571513">
              <a:defRPr sz="2450">
                <a:latin typeface="Trebuchet MS" pitchFamily="34" charset="0"/>
              </a:defRPr>
            </a:lvl2pPr>
            <a:lvl3pPr marL="2057451" indent="-571513">
              <a:defRPr sz="2450">
                <a:latin typeface="Trebuchet MS" pitchFamily="34" charset="0"/>
              </a:defRPr>
            </a:lvl3pPr>
            <a:lvl4pPr marL="2686117" indent="-628667">
              <a:defRPr sz="2450">
                <a:latin typeface="Trebuchet MS" pitchFamily="34" charset="0"/>
              </a:defRPr>
            </a:lvl4pPr>
            <a:lvl5pPr marL="3143329" indent="-457212">
              <a:defRPr sz="2450">
                <a:latin typeface="Trebuchet MS" pitchFamily="34" charset="0"/>
              </a:defRPr>
            </a:lvl5pPr>
          </a:lstStyle>
          <a:p>
            <a:pPr lvl="0"/>
            <a:r>
              <a:rPr lang="en-US"/>
              <a:t>Click to edit Master text styles</a:t>
            </a:r>
          </a:p>
        </p:txBody>
      </p:sp>
      <p:sp>
        <p:nvSpPr>
          <p:cNvPr id="22" name="Text Placeholder 5"/>
          <p:cNvSpPr>
            <a:spLocks noGrp="1"/>
          </p:cNvSpPr>
          <p:nvPr>
            <p:ph type="body" sz="quarter" idx="22"/>
          </p:nvPr>
        </p:nvSpPr>
        <p:spPr>
          <a:xfrm>
            <a:off x="17679990" y="18206754"/>
            <a:ext cx="15833456" cy="776576"/>
          </a:xfrm>
          <a:prstGeom prst="rect">
            <a:avLst/>
          </a:prstGeom>
          <a:noFill/>
        </p:spPr>
        <p:txBody>
          <a:bodyPr wrap="square" lIns="104498" tIns="104498" rIns="104498" bIns="104498" anchor="ctr" anchorCtr="0">
            <a:spAutoFit/>
          </a:bodyPr>
          <a:lstStyle>
            <a:lvl1pPr marL="0" indent="0" algn="ctr">
              <a:buNone/>
              <a:defRPr sz="3675" b="1" u="sng" baseline="0">
                <a:solidFill>
                  <a:schemeClr val="accent5">
                    <a:lumMod val="50000"/>
                  </a:schemeClr>
                </a:solidFill>
              </a:defRPr>
            </a:lvl1pPr>
          </a:lstStyle>
          <a:p>
            <a:pPr lvl="0"/>
            <a:r>
              <a:rPr lang="en-US"/>
              <a:t>Click to edit Master text styles</a:t>
            </a:r>
          </a:p>
        </p:txBody>
      </p:sp>
      <p:sp>
        <p:nvSpPr>
          <p:cNvPr id="23" name="Text Placeholder 3"/>
          <p:cNvSpPr>
            <a:spLocks noGrp="1"/>
          </p:cNvSpPr>
          <p:nvPr>
            <p:ph type="body" sz="quarter" idx="23"/>
          </p:nvPr>
        </p:nvSpPr>
        <p:spPr>
          <a:xfrm>
            <a:off x="17689252" y="5617540"/>
            <a:ext cx="15833456" cy="904617"/>
          </a:xfrm>
          <a:prstGeom prst="rect">
            <a:avLst/>
          </a:prstGeom>
        </p:spPr>
        <p:txBody>
          <a:bodyPr wrap="square" lIns="261244" tIns="261244" rIns="261244" bIns="261244">
            <a:spAutoFit/>
          </a:bodyPr>
          <a:lstStyle>
            <a:lvl1pPr marL="0" indent="0">
              <a:buNone/>
              <a:defRPr sz="2450">
                <a:solidFill>
                  <a:schemeClr val="accent5">
                    <a:lumMod val="50000"/>
                  </a:schemeClr>
                </a:solidFill>
                <a:latin typeface="Times New Roman" panose="02020603050405020304" pitchFamily="18" charset="0"/>
                <a:cs typeface="Times New Roman" panose="02020603050405020304" pitchFamily="18" charset="0"/>
              </a:defRPr>
            </a:lvl1pPr>
            <a:lvl2pPr marL="1485936" indent="-571513">
              <a:defRPr sz="2450">
                <a:latin typeface="Trebuchet MS" pitchFamily="34" charset="0"/>
              </a:defRPr>
            </a:lvl2pPr>
            <a:lvl3pPr marL="2057451" indent="-571513">
              <a:defRPr sz="2450">
                <a:latin typeface="Trebuchet MS" pitchFamily="34" charset="0"/>
              </a:defRPr>
            </a:lvl3pPr>
            <a:lvl4pPr marL="2686117" indent="-628667">
              <a:defRPr sz="2450">
                <a:latin typeface="Trebuchet MS" pitchFamily="34" charset="0"/>
              </a:defRPr>
            </a:lvl4pPr>
            <a:lvl5pPr marL="3143329" indent="-457212">
              <a:defRPr sz="2450">
                <a:latin typeface="Trebuchet MS" pitchFamily="34" charset="0"/>
              </a:defRPr>
            </a:lvl5pPr>
          </a:lstStyle>
          <a:p>
            <a:pPr lvl="0"/>
            <a:r>
              <a:rPr lang="en-US"/>
              <a:t>Click to edit Master text styles</a:t>
            </a:r>
          </a:p>
        </p:txBody>
      </p:sp>
      <p:sp>
        <p:nvSpPr>
          <p:cNvPr id="24" name="Text Placeholder 5"/>
          <p:cNvSpPr>
            <a:spLocks noGrp="1"/>
          </p:cNvSpPr>
          <p:nvPr>
            <p:ph type="body" sz="quarter" idx="24"/>
          </p:nvPr>
        </p:nvSpPr>
        <p:spPr>
          <a:xfrm>
            <a:off x="17679989" y="4812543"/>
            <a:ext cx="15842722" cy="776576"/>
          </a:xfrm>
          <a:prstGeom prst="rect">
            <a:avLst/>
          </a:prstGeom>
          <a:noFill/>
        </p:spPr>
        <p:txBody>
          <a:bodyPr wrap="square" lIns="104498" tIns="104498" rIns="104498" bIns="104498" anchor="ctr" anchorCtr="0">
            <a:spAutoFit/>
          </a:bodyPr>
          <a:lstStyle>
            <a:lvl1pPr marL="0" indent="0" algn="ctr">
              <a:buNone/>
              <a:defRPr sz="3675" b="1" u="sng" baseline="0">
                <a:solidFill>
                  <a:schemeClr val="accent5">
                    <a:lumMod val="50000"/>
                  </a:schemeClr>
                </a:solidFill>
              </a:defRPr>
            </a:lvl1pPr>
          </a:lstStyle>
          <a:p>
            <a:pPr lvl="0"/>
            <a:r>
              <a:rPr lang="en-US"/>
              <a:t>Click to edit Master text styles</a:t>
            </a:r>
          </a:p>
        </p:txBody>
      </p:sp>
      <p:sp>
        <p:nvSpPr>
          <p:cNvPr id="25" name="Text Placeholder 5"/>
          <p:cNvSpPr>
            <a:spLocks noGrp="1"/>
          </p:cNvSpPr>
          <p:nvPr>
            <p:ph type="body" sz="quarter" idx="25"/>
          </p:nvPr>
        </p:nvSpPr>
        <p:spPr>
          <a:xfrm>
            <a:off x="34295031" y="4812543"/>
            <a:ext cx="15838700" cy="776576"/>
          </a:xfrm>
          <a:prstGeom prst="rect">
            <a:avLst/>
          </a:prstGeom>
          <a:noFill/>
        </p:spPr>
        <p:txBody>
          <a:bodyPr wrap="square" lIns="104498" tIns="104498" rIns="104498" bIns="104498" anchor="ctr" anchorCtr="0">
            <a:spAutoFit/>
          </a:bodyPr>
          <a:lstStyle>
            <a:lvl1pPr marL="0" indent="0" algn="ctr">
              <a:buNone/>
              <a:defRPr sz="3675" b="1" u="sng" baseline="0">
                <a:solidFill>
                  <a:schemeClr val="accent5">
                    <a:lumMod val="50000"/>
                  </a:schemeClr>
                </a:solidFill>
              </a:defRPr>
            </a:lvl1pPr>
          </a:lstStyle>
          <a:p>
            <a:pPr lvl="0"/>
            <a:r>
              <a:rPr lang="en-US"/>
              <a:t>Click to edit Master text styles</a:t>
            </a:r>
          </a:p>
        </p:txBody>
      </p:sp>
      <p:sp>
        <p:nvSpPr>
          <p:cNvPr id="26" name="Text Placeholder 3"/>
          <p:cNvSpPr>
            <a:spLocks noGrp="1"/>
          </p:cNvSpPr>
          <p:nvPr>
            <p:ph type="body" sz="quarter" idx="26"/>
          </p:nvPr>
        </p:nvSpPr>
        <p:spPr>
          <a:xfrm>
            <a:off x="34295031" y="5617540"/>
            <a:ext cx="15838700" cy="904617"/>
          </a:xfrm>
          <a:prstGeom prst="rect">
            <a:avLst/>
          </a:prstGeom>
        </p:spPr>
        <p:txBody>
          <a:bodyPr wrap="square" lIns="261244" tIns="261244" rIns="261244" bIns="261244">
            <a:spAutoFit/>
          </a:bodyPr>
          <a:lstStyle>
            <a:lvl1pPr marL="0" indent="0">
              <a:buNone/>
              <a:defRPr sz="2450">
                <a:solidFill>
                  <a:schemeClr val="accent5">
                    <a:lumMod val="50000"/>
                  </a:schemeClr>
                </a:solidFill>
                <a:latin typeface="Times New Roman" panose="02020603050405020304" pitchFamily="18" charset="0"/>
                <a:cs typeface="Times New Roman" panose="02020603050405020304" pitchFamily="18" charset="0"/>
              </a:defRPr>
            </a:lvl1pPr>
            <a:lvl2pPr marL="1485936" indent="-571513">
              <a:defRPr sz="2450">
                <a:latin typeface="Trebuchet MS" pitchFamily="34" charset="0"/>
              </a:defRPr>
            </a:lvl2pPr>
            <a:lvl3pPr marL="2057451" indent="-571513">
              <a:defRPr sz="2450">
                <a:latin typeface="Trebuchet MS" pitchFamily="34" charset="0"/>
              </a:defRPr>
            </a:lvl3pPr>
            <a:lvl4pPr marL="2686117" indent="-628667">
              <a:defRPr sz="2450">
                <a:latin typeface="Trebuchet MS" pitchFamily="34" charset="0"/>
              </a:defRPr>
            </a:lvl4pPr>
            <a:lvl5pPr marL="3143329" indent="-457212">
              <a:defRPr sz="2450">
                <a:latin typeface="Trebuchet MS" pitchFamily="34" charset="0"/>
              </a:defRPr>
            </a:lvl5pPr>
          </a:lstStyle>
          <a:p>
            <a:pPr lvl="0"/>
            <a:r>
              <a:rPr lang="en-US"/>
              <a:t>Click to edit Master text styles</a:t>
            </a:r>
          </a:p>
        </p:txBody>
      </p:sp>
      <p:sp>
        <p:nvSpPr>
          <p:cNvPr id="27" name="Text Placeholder 5"/>
          <p:cNvSpPr>
            <a:spLocks noGrp="1"/>
          </p:cNvSpPr>
          <p:nvPr>
            <p:ph type="body" sz="quarter" idx="27"/>
          </p:nvPr>
        </p:nvSpPr>
        <p:spPr>
          <a:xfrm>
            <a:off x="34295031" y="15264528"/>
            <a:ext cx="15838700" cy="776576"/>
          </a:xfrm>
          <a:prstGeom prst="rect">
            <a:avLst/>
          </a:prstGeom>
          <a:noFill/>
        </p:spPr>
        <p:txBody>
          <a:bodyPr wrap="square" lIns="104498" tIns="104498" rIns="104498" bIns="104498" anchor="ctr" anchorCtr="0">
            <a:spAutoFit/>
          </a:bodyPr>
          <a:lstStyle>
            <a:lvl1pPr marL="0" indent="0" algn="ctr">
              <a:buNone/>
              <a:defRPr sz="3675" b="1" u="sng" baseline="0">
                <a:solidFill>
                  <a:schemeClr val="accent5">
                    <a:lumMod val="50000"/>
                  </a:schemeClr>
                </a:solidFill>
              </a:defRPr>
            </a:lvl1pPr>
          </a:lstStyle>
          <a:p>
            <a:pPr lvl="0"/>
            <a:r>
              <a:rPr lang="en-US"/>
              <a:t>Click to edit Master text styles</a:t>
            </a:r>
          </a:p>
        </p:txBody>
      </p:sp>
      <p:sp>
        <p:nvSpPr>
          <p:cNvPr id="28" name="Text Placeholder 3"/>
          <p:cNvSpPr>
            <a:spLocks noGrp="1"/>
          </p:cNvSpPr>
          <p:nvPr>
            <p:ph type="body" sz="quarter" idx="28"/>
          </p:nvPr>
        </p:nvSpPr>
        <p:spPr>
          <a:xfrm>
            <a:off x="34292096" y="16105893"/>
            <a:ext cx="15844570" cy="904617"/>
          </a:xfrm>
          <a:prstGeom prst="rect">
            <a:avLst/>
          </a:prstGeom>
        </p:spPr>
        <p:txBody>
          <a:bodyPr wrap="square" lIns="261244" tIns="261244" rIns="261244" bIns="261244">
            <a:spAutoFit/>
          </a:bodyPr>
          <a:lstStyle>
            <a:lvl1pPr marL="0" indent="0">
              <a:buNone/>
              <a:defRPr sz="2450">
                <a:solidFill>
                  <a:schemeClr val="accent5">
                    <a:lumMod val="50000"/>
                  </a:schemeClr>
                </a:solidFill>
                <a:latin typeface="Times New Roman" panose="02020603050405020304" pitchFamily="18" charset="0"/>
                <a:cs typeface="Times New Roman" panose="02020603050405020304" pitchFamily="18" charset="0"/>
              </a:defRPr>
            </a:lvl1pPr>
            <a:lvl2pPr marL="1485936" indent="-571513">
              <a:defRPr sz="2450">
                <a:latin typeface="Trebuchet MS" pitchFamily="34" charset="0"/>
              </a:defRPr>
            </a:lvl2pPr>
            <a:lvl3pPr marL="2057451" indent="-571513">
              <a:defRPr sz="2450">
                <a:latin typeface="Trebuchet MS" pitchFamily="34" charset="0"/>
              </a:defRPr>
            </a:lvl3pPr>
            <a:lvl4pPr marL="2686117" indent="-628667">
              <a:defRPr sz="2450">
                <a:latin typeface="Trebuchet MS" pitchFamily="34" charset="0"/>
              </a:defRPr>
            </a:lvl4pPr>
            <a:lvl5pPr marL="3143329" indent="-457212">
              <a:defRPr sz="2450">
                <a:latin typeface="Trebuchet MS" pitchFamily="34" charset="0"/>
              </a:defRPr>
            </a:lvl5pPr>
          </a:lstStyle>
          <a:p>
            <a:pPr lvl="0"/>
            <a:r>
              <a:rPr lang="en-US"/>
              <a:t>Click to edit Master text styles</a:t>
            </a:r>
          </a:p>
        </p:txBody>
      </p:sp>
      <p:sp>
        <p:nvSpPr>
          <p:cNvPr id="29" name="Text Placeholder 5"/>
          <p:cNvSpPr>
            <a:spLocks noGrp="1"/>
          </p:cNvSpPr>
          <p:nvPr>
            <p:ph type="body" sz="quarter" idx="29"/>
          </p:nvPr>
        </p:nvSpPr>
        <p:spPr>
          <a:xfrm>
            <a:off x="34295031" y="22674497"/>
            <a:ext cx="15838700" cy="776576"/>
          </a:xfrm>
          <a:prstGeom prst="rect">
            <a:avLst/>
          </a:prstGeom>
          <a:noFill/>
        </p:spPr>
        <p:txBody>
          <a:bodyPr wrap="square" lIns="104498" tIns="104498" rIns="104498" bIns="104498" anchor="ctr" anchorCtr="0">
            <a:spAutoFit/>
          </a:bodyPr>
          <a:lstStyle>
            <a:lvl1pPr marL="0" indent="0" algn="ctr">
              <a:buNone/>
              <a:defRPr sz="3675" b="1" u="sng" baseline="0">
                <a:solidFill>
                  <a:schemeClr val="accent5">
                    <a:lumMod val="50000"/>
                  </a:schemeClr>
                </a:solidFill>
              </a:defRPr>
            </a:lvl1pPr>
          </a:lstStyle>
          <a:p>
            <a:pPr lvl="0"/>
            <a:r>
              <a:rPr lang="en-US"/>
              <a:t>Click to edit Master text styles</a:t>
            </a:r>
          </a:p>
        </p:txBody>
      </p:sp>
      <p:sp>
        <p:nvSpPr>
          <p:cNvPr id="30" name="Text Placeholder 3"/>
          <p:cNvSpPr>
            <a:spLocks noGrp="1"/>
          </p:cNvSpPr>
          <p:nvPr>
            <p:ph type="body" sz="quarter" idx="30"/>
          </p:nvPr>
        </p:nvSpPr>
        <p:spPr>
          <a:xfrm>
            <a:off x="34292096" y="23479496"/>
            <a:ext cx="15844570" cy="904617"/>
          </a:xfrm>
          <a:prstGeom prst="rect">
            <a:avLst/>
          </a:prstGeom>
        </p:spPr>
        <p:txBody>
          <a:bodyPr wrap="square" lIns="261244" tIns="261244" rIns="261244" bIns="261244">
            <a:spAutoFit/>
          </a:bodyPr>
          <a:lstStyle>
            <a:lvl1pPr marL="0" indent="0">
              <a:buNone/>
              <a:defRPr sz="2450">
                <a:solidFill>
                  <a:schemeClr val="accent5">
                    <a:lumMod val="50000"/>
                  </a:schemeClr>
                </a:solidFill>
                <a:latin typeface="Times New Roman" panose="02020603050405020304" pitchFamily="18" charset="0"/>
                <a:cs typeface="Times New Roman" panose="02020603050405020304" pitchFamily="18" charset="0"/>
              </a:defRPr>
            </a:lvl1pPr>
            <a:lvl2pPr marL="1485936" indent="-571513">
              <a:defRPr sz="2450">
                <a:latin typeface="Trebuchet MS" pitchFamily="34" charset="0"/>
              </a:defRPr>
            </a:lvl2pPr>
            <a:lvl3pPr marL="2057451" indent="-571513">
              <a:defRPr sz="2450">
                <a:latin typeface="Trebuchet MS" pitchFamily="34" charset="0"/>
              </a:defRPr>
            </a:lvl3pPr>
            <a:lvl4pPr marL="2686117" indent="-628667">
              <a:defRPr sz="2450">
                <a:latin typeface="Trebuchet MS" pitchFamily="34" charset="0"/>
              </a:defRPr>
            </a:lvl4pPr>
            <a:lvl5pPr marL="3143329" indent="-457212">
              <a:defRPr sz="2450">
                <a:latin typeface="Trebuchet MS" pitchFamily="34" charset="0"/>
              </a:defRPr>
            </a:lvl5pPr>
          </a:lstStyle>
          <a:p>
            <a:pPr lvl="0"/>
            <a:r>
              <a:rPr lang="en-US"/>
              <a:t>Click to edit Master text styles</a:t>
            </a:r>
          </a:p>
        </p:txBody>
      </p:sp>
      <p:sp>
        <p:nvSpPr>
          <p:cNvPr id="60" name="Text Placeholder 76"/>
          <p:cNvSpPr>
            <a:spLocks noGrp="1"/>
          </p:cNvSpPr>
          <p:nvPr>
            <p:ph type="body" sz="quarter" idx="150" hasCustomPrompt="1"/>
          </p:nvPr>
        </p:nvSpPr>
        <p:spPr>
          <a:xfrm>
            <a:off x="6733309" y="2903554"/>
            <a:ext cx="37739782" cy="1120140"/>
          </a:xfrm>
          <a:prstGeom prst="rect">
            <a:avLst/>
          </a:prstGeom>
        </p:spPr>
        <p:txBody>
          <a:bodyPr>
            <a:normAutofit/>
          </a:bodyPr>
          <a:lstStyle>
            <a:lvl1pPr marL="0" indent="0" algn="ctr">
              <a:buFontTx/>
              <a:buNone/>
              <a:defRPr sz="5250">
                <a:solidFill>
                  <a:schemeClr val="accent5">
                    <a:lumMod val="50000"/>
                  </a:schemeClr>
                </a:solidFill>
                <a:latin typeface="+mj-lt"/>
              </a:defRPr>
            </a:lvl1pPr>
            <a:lvl2pPr>
              <a:buFontTx/>
              <a:buNone/>
              <a:defRPr sz="6300"/>
            </a:lvl2pPr>
            <a:lvl3pPr>
              <a:buFontTx/>
              <a:buNone/>
              <a:defRPr sz="6300"/>
            </a:lvl3pPr>
            <a:lvl4pPr>
              <a:buFontTx/>
              <a:buNone/>
              <a:defRPr sz="6300"/>
            </a:lvl4pPr>
            <a:lvl5pPr>
              <a:buFontTx/>
              <a:buNone/>
              <a:defRPr sz="6300"/>
            </a:lvl5pPr>
          </a:lstStyle>
          <a:p>
            <a:pPr lvl="0"/>
            <a:r>
              <a:rPr lang="en-US"/>
              <a:t>Click here to add affiliations</a:t>
            </a:r>
          </a:p>
        </p:txBody>
      </p:sp>
      <p:sp>
        <p:nvSpPr>
          <p:cNvPr id="61" name="Text Placeholder 76"/>
          <p:cNvSpPr>
            <a:spLocks noGrp="1"/>
          </p:cNvSpPr>
          <p:nvPr>
            <p:ph type="body" sz="quarter" idx="151" hasCustomPrompt="1"/>
          </p:nvPr>
        </p:nvSpPr>
        <p:spPr>
          <a:xfrm>
            <a:off x="6733309" y="1783414"/>
            <a:ext cx="37739782" cy="1120140"/>
          </a:xfrm>
          <a:prstGeom prst="rect">
            <a:avLst/>
          </a:prstGeom>
        </p:spPr>
        <p:txBody>
          <a:bodyPr anchor="t" anchorCtr="1">
            <a:normAutofit/>
          </a:bodyPr>
          <a:lstStyle>
            <a:lvl1pPr marL="0" indent="0" algn="ctr">
              <a:buFontTx/>
              <a:buNone/>
              <a:defRPr sz="7700">
                <a:solidFill>
                  <a:schemeClr val="accent5">
                    <a:lumMod val="50000"/>
                  </a:schemeClr>
                </a:solidFill>
                <a:latin typeface="+mj-lt"/>
              </a:defRPr>
            </a:lvl1pPr>
            <a:lvl2pPr>
              <a:buFontTx/>
              <a:buNone/>
              <a:defRPr sz="6300"/>
            </a:lvl2pPr>
            <a:lvl3pPr>
              <a:buFontTx/>
              <a:buNone/>
              <a:defRPr sz="6300"/>
            </a:lvl3pPr>
            <a:lvl4pPr>
              <a:buFontTx/>
              <a:buNone/>
              <a:defRPr sz="6300"/>
            </a:lvl4pPr>
            <a:lvl5pPr>
              <a:buFontTx/>
              <a:buNone/>
              <a:defRPr sz="6300"/>
            </a:lvl5pPr>
          </a:lstStyle>
          <a:p>
            <a:pPr lvl="0"/>
            <a:r>
              <a:rPr lang="en-US"/>
              <a:t>Click here to add authors</a:t>
            </a:r>
          </a:p>
        </p:txBody>
      </p:sp>
      <p:sp>
        <p:nvSpPr>
          <p:cNvPr id="63" name="Text Placeholder 76"/>
          <p:cNvSpPr>
            <a:spLocks noGrp="1"/>
          </p:cNvSpPr>
          <p:nvPr>
            <p:ph type="body" sz="quarter" idx="153" hasCustomPrompt="1"/>
          </p:nvPr>
        </p:nvSpPr>
        <p:spPr>
          <a:xfrm>
            <a:off x="6733309" y="350191"/>
            <a:ext cx="37739782" cy="1433226"/>
          </a:xfrm>
          <a:prstGeom prst="rect">
            <a:avLst/>
          </a:prstGeom>
        </p:spPr>
        <p:txBody>
          <a:bodyPr anchor="t" anchorCtr="1">
            <a:normAutofit/>
          </a:bodyPr>
          <a:lstStyle>
            <a:lvl1pPr marL="0" indent="0" algn="ctr">
              <a:buFontTx/>
              <a:buNone/>
              <a:defRPr sz="10063" b="1">
                <a:solidFill>
                  <a:schemeClr val="accent5">
                    <a:lumMod val="50000"/>
                  </a:schemeClr>
                </a:solidFill>
                <a:latin typeface="+mj-lt"/>
              </a:defRPr>
            </a:lvl1pPr>
            <a:lvl2pPr>
              <a:buFontTx/>
              <a:buNone/>
              <a:defRPr sz="6300"/>
            </a:lvl2pPr>
            <a:lvl3pPr>
              <a:buFontTx/>
              <a:buNone/>
              <a:defRPr sz="6300"/>
            </a:lvl3pPr>
            <a:lvl4pPr>
              <a:buFontTx/>
              <a:buNone/>
              <a:defRPr sz="6300"/>
            </a:lvl4pPr>
            <a:lvl5pPr>
              <a:buFontTx/>
              <a:buNone/>
              <a:defRPr sz="6300"/>
            </a:lvl5pPr>
          </a:lstStyle>
          <a:p>
            <a:pPr lvl="0"/>
            <a:r>
              <a:rPr lang="en-US"/>
              <a:t>Click here to add title</a:t>
            </a:r>
          </a:p>
        </p:txBody>
      </p:sp>
      <p:sp>
        <p:nvSpPr>
          <p:cNvPr id="31" name="TextBox 30"/>
          <p:cNvSpPr txBox="1"/>
          <p:nvPr userDrawn="1"/>
        </p:nvSpPr>
        <p:spPr>
          <a:xfrm>
            <a:off x="17830800" y="10321291"/>
            <a:ext cx="8686800" cy="469359"/>
          </a:xfrm>
          <a:prstGeom prst="rect">
            <a:avLst/>
          </a:prstGeom>
          <a:noFill/>
        </p:spPr>
        <p:txBody>
          <a:bodyPr wrap="square" rtlCol="0">
            <a:spAutoFit/>
          </a:bodyPr>
          <a:lstStyle/>
          <a:p>
            <a:endParaRPr lang="en-US" sz="245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569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7.wmf"/><Relationship Id="rId18" Type="http://schemas.openxmlformats.org/officeDocument/2006/relationships/image" Target="../media/image10.jpeg"/><Relationship Id="rId3" Type="http://schemas.openxmlformats.org/officeDocument/2006/relationships/theme" Target="../theme/theme1.xml"/><Relationship Id="rId7" Type="http://schemas.openxmlformats.org/officeDocument/2006/relationships/image" Target="../media/image4.png"/><Relationship Id="rId12" Type="http://schemas.openxmlformats.org/officeDocument/2006/relationships/oleObject" Target="../embeddings/oleObject3.bin"/><Relationship Id="rId17" Type="http://schemas.openxmlformats.org/officeDocument/2006/relationships/hyperlink" Target="http://www.facebook.com/pages/PosterPresentationscom/217914411419?v=app_4949752878&amp;ref=ts" TargetMode="External"/><Relationship Id="rId2" Type="http://schemas.openxmlformats.org/officeDocument/2006/relationships/slideLayout" Target="../slideLayouts/slideLayout2.xml"/><Relationship Id="rId16" Type="http://schemas.openxmlformats.org/officeDocument/2006/relationships/image" Target="../media/image9.wmf"/><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wmf"/><Relationship Id="rId5" Type="http://schemas.openxmlformats.org/officeDocument/2006/relationships/image" Target="../media/image2.png"/><Relationship Id="rId15" Type="http://schemas.openxmlformats.org/officeDocument/2006/relationships/oleObject" Target="../embeddings/oleObject4.bin"/><Relationship Id="rId10" Type="http://schemas.openxmlformats.org/officeDocument/2006/relationships/oleObject" Target="../embeddings/oleObject2.bin"/><Relationship Id="rId4" Type="http://schemas.openxmlformats.org/officeDocument/2006/relationships/image" Target="../media/image1.png"/><Relationship Id="rId9" Type="http://schemas.openxmlformats.org/officeDocument/2006/relationships/image" Target="../media/image5.wmf"/><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14"/>
          <p:cNvSpPr txBox="1">
            <a:spLocks noChangeArrowheads="1"/>
          </p:cNvSpPr>
          <p:nvPr/>
        </p:nvSpPr>
        <p:spPr bwMode="auto">
          <a:xfrm>
            <a:off x="1319946" y="28108308"/>
            <a:ext cx="2933700" cy="33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63" tIns="45623" rIns="91263" bIns="45623">
            <a:spAutoFit/>
          </a:bodyPr>
          <a:lstStyle>
            <a:lvl1pPr>
              <a:defRPr sz="9800">
                <a:solidFill>
                  <a:schemeClr val="tx1"/>
                </a:solidFill>
                <a:latin typeface="Calibri" pitchFamily="34" charset="0"/>
              </a:defRPr>
            </a:lvl1pPr>
            <a:lvl2pPr marL="742950" indent="-285750">
              <a:defRPr sz="9800">
                <a:solidFill>
                  <a:schemeClr val="tx1"/>
                </a:solidFill>
                <a:latin typeface="Calibri" pitchFamily="34" charset="0"/>
              </a:defRPr>
            </a:lvl2pPr>
            <a:lvl3pPr marL="1143000" indent="-228600">
              <a:defRPr sz="9800">
                <a:solidFill>
                  <a:schemeClr val="tx1"/>
                </a:solidFill>
                <a:latin typeface="Calibri" pitchFamily="34" charset="0"/>
              </a:defRPr>
            </a:lvl3pPr>
            <a:lvl4pPr marL="1600200" indent="-228600">
              <a:defRPr sz="9800">
                <a:solidFill>
                  <a:schemeClr val="tx1"/>
                </a:solidFill>
                <a:latin typeface="Calibri" pitchFamily="34" charset="0"/>
              </a:defRPr>
            </a:lvl4pPr>
            <a:lvl5pPr marL="2057400" indent="-228600">
              <a:defRPr sz="9800">
                <a:solidFill>
                  <a:schemeClr val="tx1"/>
                </a:solidFill>
                <a:latin typeface="Calibri" pitchFamily="34" charset="0"/>
              </a:defRPr>
            </a:lvl5pPr>
            <a:lvl6pPr marL="2514600" indent="-228600" defTabSz="5014913" fontAlgn="base">
              <a:spcBef>
                <a:spcPct val="0"/>
              </a:spcBef>
              <a:spcAft>
                <a:spcPct val="0"/>
              </a:spcAft>
              <a:defRPr sz="9800">
                <a:solidFill>
                  <a:schemeClr val="tx1"/>
                </a:solidFill>
                <a:latin typeface="Calibri" pitchFamily="34" charset="0"/>
              </a:defRPr>
            </a:lvl6pPr>
            <a:lvl7pPr marL="2971800" indent="-228600" defTabSz="5014913" fontAlgn="base">
              <a:spcBef>
                <a:spcPct val="0"/>
              </a:spcBef>
              <a:spcAft>
                <a:spcPct val="0"/>
              </a:spcAft>
              <a:defRPr sz="9800">
                <a:solidFill>
                  <a:schemeClr val="tx1"/>
                </a:solidFill>
                <a:latin typeface="Calibri" pitchFamily="34" charset="0"/>
              </a:defRPr>
            </a:lvl7pPr>
            <a:lvl8pPr marL="3429000" indent="-228600" defTabSz="5014913" fontAlgn="base">
              <a:spcBef>
                <a:spcPct val="0"/>
              </a:spcBef>
              <a:spcAft>
                <a:spcPct val="0"/>
              </a:spcAft>
              <a:defRPr sz="9800">
                <a:solidFill>
                  <a:schemeClr val="tx1"/>
                </a:solidFill>
                <a:latin typeface="Calibri" pitchFamily="34" charset="0"/>
              </a:defRPr>
            </a:lvl8pPr>
            <a:lvl9pPr marL="3886200" indent="-228600" defTabSz="5014913" fontAlgn="base">
              <a:spcBef>
                <a:spcPct val="0"/>
              </a:spcBef>
              <a:spcAft>
                <a:spcPct val="0"/>
              </a:spcAft>
              <a:defRPr sz="9800">
                <a:solidFill>
                  <a:schemeClr val="tx1"/>
                </a:solidFill>
                <a:latin typeface="Calibri" pitchFamily="34" charset="0"/>
              </a:defRPr>
            </a:lvl9pPr>
          </a:lstStyle>
          <a:p>
            <a:pPr eaLnBrk="0" hangingPunct="0">
              <a:lnSpc>
                <a:spcPct val="65000"/>
              </a:lnSpc>
              <a:spcBef>
                <a:spcPct val="50000"/>
              </a:spcBef>
              <a:defRPr/>
            </a:pPr>
            <a:r>
              <a:rPr lang="en-US" sz="525" b="1">
                <a:solidFill>
                  <a:srgbClr val="BFBFBF"/>
                </a:solidFill>
                <a:latin typeface="Arial" charset="0"/>
              </a:rPr>
              <a:t>RESEARCH POSTER PRESENTATION DESIGN © 2015</a:t>
            </a:r>
          </a:p>
          <a:p>
            <a:pPr eaLnBrk="0" hangingPunct="0">
              <a:lnSpc>
                <a:spcPct val="65000"/>
              </a:lnSpc>
              <a:spcBef>
                <a:spcPct val="50000"/>
              </a:spcBef>
              <a:defRPr/>
            </a:pPr>
            <a:r>
              <a:rPr lang="en-US" sz="1050" b="1">
                <a:solidFill>
                  <a:srgbClr val="BFBFBF"/>
                </a:solidFill>
                <a:latin typeface="Arial" charset="0"/>
              </a:rPr>
              <a:t>www.PosterPresentations.com</a:t>
            </a:r>
          </a:p>
        </p:txBody>
      </p:sp>
      <p:grpSp>
        <p:nvGrpSpPr>
          <p:cNvPr id="27" name="Group 26"/>
          <p:cNvGrpSpPr/>
          <p:nvPr userDrawn="1"/>
        </p:nvGrpSpPr>
        <p:grpSpPr>
          <a:xfrm>
            <a:off x="-11326789" y="-1"/>
            <a:ext cx="11018865" cy="28803601"/>
            <a:chOff x="-11225189" y="-1"/>
            <a:chExt cx="11018865" cy="32918401"/>
          </a:xfrm>
        </p:grpSpPr>
        <p:sp>
          <p:nvSpPr>
            <p:cNvPr id="31" name="Rectangle 30"/>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328648" rtl="0" eaLnBrk="1" fontAlgn="auto" latinLnBrk="0" hangingPunct="1">
                <a:lnSpc>
                  <a:spcPct val="100000"/>
                </a:lnSpc>
                <a:spcBef>
                  <a:spcPts val="0"/>
                </a:spcBef>
                <a:spcAft>
                  <a:spcPts val="0"/>
                </a:spcAft>
                <a:buClrTx/>
                <a:buSzTx/>
                <a:buFontTx/>
                <a:buNone/>
                <a:tabLst/>
                <a:defRPr/>
              </a:pPr>
              <a:r>
                <a:rPr lang="en-US" sz="2800" b="1" spc="0">
                  <a:solidFill>
                    <a:srgbClr val="FF0000"/>
                  </a:solidFill>
                  <a:latin typeface="Trebuchet MS" pitchFamily="34" charset="0"/>
                </a:rPr>
                <a:t>(—THIS SIDEBAR DOES NOT PRINT—)</a:t>
              </a:r>
              <a:endParaRPr lang="en-US" sz="2800" b="1" spc="525">
                <a:solidFill>
                  <a:schemeClr val="bg1"/>
                </a:solidFill>
                <a:latin typeface="Trebuchet MS" pitchFamily="34" charset="0"/>
              </a:endParaRPr>
            </a:p>
            <a:p>
              <a:pPr algn="ctr"/>
              <a:r>
                <a:rPr lang="en-US" sz="3500" b="1" spc="525">
                  <a:solidFill>
                    <a:schemeClr val="bg1"/>
                  </a:solidFill>
                  <a:latin typeface="Trebuchet MS" pitchFamily="34" charset="0"/>
                </a:rPr>
                <a:t>DESIGN</a:t>
              </a:r>
              <a:r>
                <a:rPr lang="en-US" sz="3500" b="1" spc="525" baseline="0">
                  <a:solidFill>
                    <a:schemeClr val="bg1"/>
                  </a:solidFill>
                  <a:latin typeface="Trebuchet MS" pitchFamily="34" charset="0"/>
                </a:rPr>
                <a:t> </a:t>
              </a:r>
              <a:r>
                <a:rPr lang="en-US" sz="3500" b="1" spc="525">
                  <a:solidFill>
                    <a:schemeClr val="bg1"/>
                  </a:solidFill>
                  <a:latin typeface="Trebuchet MS" pitchFamily="34" charset="0"/>
                </a:rPr>
                <a:t>GUIDE</a:t>
              </a:r>
            </a:p>
            <a:p>
              <a:pPr algn="ctr"/>
              <a:endParaRPr lang="en-US" sz="2450" b="1">
                <a:latin typeface="Trebuchet MS" pitchFamily="34" charset="0"/>
              </a:endParaRPr>
            </a:p>
            <a:p>
              <a:pPr defTabSz="3295182"/>
              <a:r>
                <a:rPr lang="en-US" sz="2450" i="0">
                  <a:latin typeface="Trebuchet MS" pitchFamily="34" charset="0"/>
                </a:rPr>
                <a:t>This PowerPoint</a:t>
              </a:r>
              <a:r>
                <a:rPr lang="en-US" sz="2450" i="0" baseline="0">
                  <a:latin typeface="Trebuchet MS" pitchFamily="34" charset="0"/>
                </a:rPr>
                <a:t> </a:t>
              </a:r>
              <a:r>
                <a:rPr lang="en-US" sz="2450" i="0">
                  <a:latin typeface="Trebuchet MS" pitchFamily="34" charset="0"/>
                </a:rPr>
                <a:t>2007 template produces</a:t>
              </a:r>
              <a:r>
                <a:rPr lang="en-US" sz="2450" i="0" baseline="0">
                  <a:latin typeface="Trebuchet MS" pitchFamily="34" charset="0"/>
                </a:rPr>
                <a:t> </a:t>
              </a:r>
              <a:r>
                <a:rPr lang="en-US" sz="2450" i="0">
                  <a:latin typeface="Trebuchet MS" pitchFamily="34" charset="0"/>
                </a:rPr>
                <a:t>a 36”x56” presentation poster. </a:t>
              </a:r>
              <a:r>
                <a:rPr lang="en-US" sz="2450">
                  <a:latin typeface="Trebuchet MS" pitchFamily="34" charset="0"/>
                </a:rPr>
                <a:t>You</a:t>
              </a:r>
              <a:r>
                <a:rPr lang="en-US" sz="2450" baseline="0">
                  <a:latin typeface="Trebuchet MS" pitchFamily="34" charset="0"/>
                </a:rPr>
                <a:t> can u</a:t>
              </a:r>
              <a:r>
                <a:rPr lang="en-US" sz="2450">
                  <a:latin typeface="Trebuchet MS" pitchFamily="34" charset="0"/>
                </a:rPr>
                <a:t>se</a:t>
              </a:r>
              <a:r>
                <a:rPr lang="en-US" sz="2450" baseline="0">
                  <a:latin typeface="Trebuchet MS" pitchFamily="34" charset="0"/>
                </a:rPr>
                <a:t> it to create your research poster and </a:t>
              </a:r>
              <a:r>
                <a:rPr lang="en-US" sz="2450">
                  <a:latin typeface="Trebuchet MS" pitchFamily="34" charset="0"/>
                </a:rPr>
                <a:t>save valuable time placing titles, subtitles,</a:t>
              </a:r>
              <a:r>
                <a:rPr lang="en-US" sz="2450" baseline="0">
                  <a:latin typeface="Trebuchet MS" pitchFamily="34" charset="0"/>
                </a:rPr>
                <a:t> text, and graphics</a:t>
              </a:r>
              <a:r>
                <a:rPr lang="en-US" sz="2450">
                  <a:latin typeface="Trebuchet MS" pitchFamily="34" charset="0"/>
                </a:rPr>
                <a:t>. </a:t>
              </a:r>
            </a:p>
            <a:p>
              <a:pPr defTabSz="3295182"/>
              <a:endParaRPr lang="en-US" sz="2450">
                <a:latin typeface="Trebuchet MS" pitchFamily="34" charset="0"/>
              </a:endParaRPr>
            </a:p>
            <a:p>
              <a:pPr defTabSz="3840855"/>
              <a:r>
                <a:rPr lang="en-US" sz="2450">
                  <a:latin typeface="Trebuchet MS" pitchFamily="34" charset="0"/>
                </a:rPr>
                <a:t>We provide a series of online tutorials that will guide you through the poster design process and answer your poster production questions. To view our template tutorials, go online to </a:t>
              </a:r>
              <a:r>
                <a:rPr lang="en-US" sz="2450" b="1">
                  <a:solidFill>
                    <a:srgbClr val="FFC000"/>
                  </a:solidFill>
                  <a:latin typeface="Trebuchet MS" pitchFamily="34" charset="0"/>
                </a:rPr>
                <a:t>PosterPresentations.com</a:t>
              </a:r>
              <a:r>
                <a:rPr lang="en-US" sz="2450" b="1">
                  <a:solidFill>
                    <a:schemeClr val="bg1"/>
                  </a:solidFill>
                  <a:latin typeface="Trebuchet MS" pitchFamily="34" charset="0"/>
                </a:rPr>
                <a:t> </a:t>
              </a:r>
              <a:r>
                <a:rPr lang="en-US" sz="2450">
                  <a:solidFill>
                    <a:schemeClr val="bg1"/>
                  </a:solidFill>
                  <a:latin typeface="Trebuchet MS" pitchFamily="34" charset="0"/>
                </a:rPr>
                <a:t>and click on HELP DESK.</a:t>
              </a:r>
            </a:p>
            <a:p>
              <a:pPr defTabSz="3840855"/>
              <a:endParaRPr lang="en-US" sz="2450">
                <a:latin typeface="Trebuchet MS" pitchFamily="34" charset="0"/>
              </a:endParaRPr>
            </a:p>
            <a:p>
              <a:pPr defTabSz="3840855"/>
              <a:r>
                <a:rPr lang="en-US" sz="2450">
                  <a:solidFill>
                    <a:schemeClr val="bg1"/>
                  </a:solidFill>
                  <a:latin typeface="Trebuchet MS" pitchFamily="34" charset="0"/>
                </a:rPr>
                <a:t>When</a:t>
              </a:r>
              <a:r>
                <a:rPr lang="en-US" sz="2450" baseline="0">
                  <a:solidFill>
                    <a:schemeClr val="bg1"/>
                  </a:solidFill>
                  <a:latin typeface="Trebuchet MS" pitchFamily="34" charset="0"/>
                </a:rPr>
                <a:t> you are ready to print your poster</a:t>
              </a:r>
              <a:r>
                <a:rPr lang="en-US" sz="2450">
                  <a:solidFill>
                    <a:schemeClr val="bg1"/>
                  </a:solidFill>
                  <a:latin typeface="Trebuchet MS" pitchFamily="34" charset="0"/>
                </a:rPr>
                <a:t>,</a:t>
              </a:r>
              <a:r>
                <a:rPr lang="en-US" sz="2450" baseline="0">
                  <a:solidFill>
                    <a:schemeClr val="bg1"/>
                  </a:solidFill>
                  <a:latin typeface="Trebuchet MS" pitchFamily="34" charset="0"/>
                </a:rPr>
                <a:t> go online to </a:t>
              </a:r>
              <a:r>
                <a:rPr lang="en-US" sz="2450" b="0">
                  <a:solidFill>
                    <a:schemeClr val="bg1"/>
                  </a:solidFill>
                  <a:latin typeface="Trebuchet MS" pitchFamily="34" charset="0"/>
                </a:rPr>
                <a:t>PosterPresentations.com</a:t>
              </a:r>
              <a:br>
                <a:rPr lang="en-US" sz="2450">
                  <a:solidFill>
                    <a:schemeClr val="bg1"/>
                  </a:solidFill>
                  <a:latin typeface="Trebuchet MS" pitchFamily="34" charset="0"/>
                </a:rPr>
              </a:br>
              <a:endParaRPr lang="en-US" sz="2450">
                <a:solidFill>
                  <a:schemeClr val="bg1"/>
                </a:solidFill>
                <a:latin typeface="Trebuchet MS" pitchFamily="34" charset="0"/>
              </a:endParaRPr>
            </a:p>
            <a:p>
              <a:pPr algn="l" defTabSz="3295182"/>
              <a:r>
                <a:rPr lang="en-US" sz="2450" b="0">
                  <a:solidFill>
                    <a:schemeClr val="bg1"/>
                  </a:solidFill>
                  <a:latin typeface="Trebuchet MS" pitchFamily="34" charset="0"/>
                </a:rPr>
                <a:t>Need</a:t>
              </a:r>
              <a:r>
                <a:rPr lang="en-US" sz="2450" b="0" baseline="0">
                  <a:solidFill>
                    <a:schemeClr val="bg1"/>
                  </a:solidFill>
                  <a:latin typeface="Trebuchet MS" pitchFamily="34" charset="0"/>
                </a:rPr>
                <a:t> assistance? Call us at </a:t>
              </a:r>
              <a:r>
                <a:rPr lang="en-US" sz="2450" b="0">
                  <a:solidFill>
                    <a:srgbClr val="FFC000"/>
                  </a:solidFill>
                  <a:latin typeface="Trebuchet MS" pitchFamily="34" charset="0"/>
                </a:rPr>
                <a:t>1.510.649.3001</a:t>
              </a:r>
            </a:p>
            <a:p>
              <a:pPr algn="l" defTabSz="3295182"/>
              <a:endParaRPr lang="en-US" sz="3150" b="1">
                <a:solidFill>
                  <a:srgbClr val="FFFF00"/>
                </a:solidFill>
                <a:latin typeface="Trebuchet MS" pitchFamily="34" charset="0"/>
              </a:endParaRPr>
            </a:p>
            <a:p>
              <a:pPr algn="ctr"/>
              <a:endParaRPr lang="en-US" sz="2100" b="1">
                <a:solidFill>
                  <a:schemeClr val="bg1"/>
                </a:solidFill>
                <a:latin typeface="Trebuchet MS" pitchFamily="34" charset="0"/>
              </a:endParaRPr>
            </a:p>
            <a:p>
              <a:pPr algn="ctr"/>
              <a:r>
                <a:rPr lang="en-US" sz="3500" b="1" spc="525">
                  <a:solidFill>
                    <a:schemeClr val="bg1"/>
                  </a:solidFill>
                  <a:latin typeface="Trebuchet MS" pitchFamily="34" charset="0"/>
                </a:rPr>
                <a:t>QUICK START</a:t>
              </a:r>
            </a:p>
            <a:p>
              <a:pPr algn="ctr"/>
              <a:endParaRPr lang="en-US" sz="2800" b="1" baseline="0">
                <a:solidFill>
                  <a:schemeClr val="bg1"/>
                </a:solidFill>
                <a:latin typeface="Trebuchet MS" pitchFamily="34" charset="0"/>
              </a:endParaRPr>
            </a:p>
            <a:p>
              <a:pPr algn="ctr"/>
              <a:r>
                <a:rPr lang="en-US" sz="2800" b="1" baseline="0">
                  <a:solidFill>
                    <a:srgbClr val="FFC000"/>
                  </a:solidFill>
                  <a:latin typeface="Trebuchet MS" pitchFamily="34" charset="0"/>
                </a:rPr>
                <a:t>Zoom in and out</a:t>
              </a:r>
            </a:p>
            <a:p>
              <a:pPr marL="1655889" indent="-1655889" algn="l" defTabSz="744594"/>
              <a:r>
                <a:rPr lang="en-US" sz="2100" b="0" baseline="0">
                  <a:solidFill>
                    <a:schemeClr val="bg1"/>
                  </a:solidFill>
                  <a:latin typeface="Trebuchet MS" pitchFamily="34" charset="0"/>
                </a:rPr>
                <a:t>	</a:t>
              </a:r>
              <a:r>
                <a:rPr lang="en-US" sz="2100" b="0" baseline="0">
                  <a:solidFill>
                    <a:schemeClr val="bg1">
                      <a:lumMod val="75000"/>
                    </a:schemeClr>
                  </a:solidFill>
                  <a:latin typeface="Trebuchet MS" pitchFamily="34" charset="0"/>
                </a:rPr>
                <a:t>As you work on your poster zoom in and out to the level that is more comfortable to you. </a:t>
              </a:r>
            </a:p>
            <a:p>
              <a:pPr marL="1655889" indent="-1655889" algn="l" defTabSz="744594"/>
              <a:r>
                <a:rPr lang="en-US" sz="2100" b="1" baseline="0">
                  <a:solidFill>
                    <a:schemeClr val="bg1">
                      <a:lumMod val="75000"/>
                    </a:schemeClr>
                  </a:solidFill>
                  <a:latin typeface="Trebuchet MS" pitchFamily="34" charset="0"/>
                </a:rPr>
                <a:t>	</a:t>
              </a:r>
              <a:r>
                <a:rPr lang="en-US" sz="2100" b="0" baseline="0">
                  <a:solidFill>
                    <a:schemeClr val="bg1">
                      <a:lumMod val="75000"/>
                    </a:schemeClr>
                  </a:solidFill>
                  <a:latin typeface="Trebuchet MS" pitchFamily="34" charset="0"/>
                </a:rPr>
                <a:t>Go to VIEW &gt; ZOOM.</a:t>
              </a:r>
            </a:p>
            <a:p>
              <a:pPr algn="l"/>
              <a:endParaRPr lang="en-US" sz="2450" b="0" baseline="0">
                <a:solidFill>
                  <a:schemeClr val="bg1"/>
                </a:solidFill>
                <a:latin typeface="Trebuchet MS" pitchFamily="34" charset="0"/>
              </a:endParaRPr>
            </a:p>
            <a:p>
              <a:pPr algn="ctr"/>
              <a:r>
                <a:rPr lang="en-US" sz="2800" b="1" baseline="0">
                  <a:solidFill>
                    <a:srgbClr val="FFC000"/>
                  </a:solidFill>
                  <a:latin typeface="Trebuchet MS" pitchFamily="34" charset="0"/>
                </a:rPr>
                <a:t>Title, Authors, and Affiliations</a:t>
              </a:r>
            </a:p>
            <a:p>
              <a:pPr algn="l"/>
              <a:r>
                <a:rPr lang="en-US" sz="2100" b="0" baseline="0">
                  <a:solidFill>
                    <a:schemeClr val="bg1">
                      <a:lumMod val="75000"/>
                    </a:schemeClr>
                  </a:solidFill>
                  <a:latin typeface="Trebuchet MS" pitchFamily="34" charset="0"/>
                </a:rPr>
                <a:t>Start designing your poster by adding the title, the names of the authors, and the affiliated institutions. </a:t>
              </a:r>
              <a:r>
                <a:rPr lang="en-US" sz="2100" b="0" spc="0" baseline="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100" b="0" spc="0" baseline="0">
                <a:solidFill>
                  <a:schemeClr val="bg1">
                    <a:lumMod val="75000"/>
                  </a:schemeClr>
                </a:solidFill>
                <a:latin typeface="Trebuchet MS" pitchFamily="34" charset="0"/>
              </a:endParaRPr>
            </a:p>
            <a:p>
              <a:pPr algn="l"/>
              <a:r>
                <a:rPr lang="en-US" sz="2100" b="1" spc="263" baseline="0">
                  <a:solidFill>
                    <a:srgbClr val="FFC000"/>
                  </a:solidFill>
                  <a:latin typeface="Trebuchet MS" pitchFamily="34" charset="0"/>
                </a:rPr>
                <a:t>TIP</a:t>
              </a:r>
              <a:r>
                <a:rPr lang="en-US" sz="2100" b="1" baseline="0">
                  <a:solidFill>
                    <a:srgbClr val="FFC000"/>
                  </a:solidFill>
                  <a:latin typeface="Trebuchet MS" pitchFamily="34" charset="0"/>
                </a:rPr>
                <a:t>: </a:t>
              </a:r>
              <a:r>
                <a:rPr lang="en-US" sz="2100" b="0" baseline="0">
                  <a:solidFill>
                    <a:schemeClr val="bg1">
                      <a:lumMod val="75000"/>
                    </a:schemeClr>
                  </a:solidFill>
                  <a:latin typeface="Trebuchet MS" pitchFamily="34" charset="0"/>
                </a:rPr>
                <a:t>The font size of your title should be bigger than your name(s) and institution name(s).</a:t>
              </a:r>
            </a:p>
            <a:p>
              <a:pPr algn="l"/>
              <a:br>
                <a:rPr lang="en-US" sz="2450" b="1" baseline="0">
                  <a:solidFill>
                    <a:schemeClr val="bg1"/>
                  </a:solidFill>
                  <a:latin typeface="Trebuchet MS" pitchFamily="34" charset="0"/>
                </a:rPr>
              </a:br>
              <a:endParaRPr lang="en-US" sz="2450" b="1">
                <a:solidFill>
                  <a:schemeClr val="bg1"/>
                </a:solidFill>
                <a:latin typeface="Trebuchet MS" pitchFamily="34" charset="0"/>
              </a:endParaRPr>
            </a:p>
            <a:p>
              <a:pPr algn="ctr"/>
              <a:endParaRPr lang="en-US" sz="2450" b="1">
                <a:solidFill>
                  <a:srgbClr val="FFC000"/>
                </a:solidFill>
                <a:latin typeface="Trebuchet MS" pitchFamily="34" charset="0"/>
              </a:endParaRPr>
            </a:p>
            <a:p>
              <a:pPr algn="ctr"/>
              <a:endParaRPr lang="en-US" sz="2450" b="1">
                <a:solidFill>
                  <a:srgbClr val="FFC000"/>
                </a:solidFill>
                <a:latin typeface="Trebuchet MS" pitchFamily="34" charset="0"/>
              </a:endParaRPr>
            </a:p>
            <a:p>
              <a:pPr algn="ctr"/>
              <a:r>
                <a:rPr lang="en-US" sz="2800" b="1">
                  <a:solidFill>
                    <a:srgbClr val="FFC000"/>
                  </a:solidFill>
                  <a:latin typeface="Trebuchet MS" pitchFamily="34" charset="0"/>
                </a:rPr>
                <a:t>Adding Logos</a:t>
              </a:r>
              <a:r>
                <a:rPr lang="en-US" sz="2800" b="1" baseline="0">
                  <a:solidFill>
                    <a:srgbClr val="FFC000"/>
                  </a:solidFill>
                  <a:latin typeface="Trebuchet MS" pitchFamily="34" charset="0"/>
                </a:rPr>
                <a:t> / Seals</a:t>
              </a:r>
            </a:p>
            <a:p>
              <a:pPr algn="l"/>
              <a:r>
                <a:rPr lang="en-US" sz="2100" b="0" baseline="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100" b="0" spc="263" baseline="0">
                <a:solidFill>
                  <a:schemeClr val="bg1">
                    <a:lumMod val="75000"/>
                  </a:schemeClr>
                </a:solidFill>
                <a:latin typeface="Trebuchet MS" pitchFamily="34" charset="0"/>
              </a:endParaRPr>
            </a:p>
            <a:p>
              <a:pPr algn="l"/>
              <a:r>
                <a:rPr lang="en-US" sz="2100" b="1" spc="263" baseline="0">
                  <a:solidFill>
                    <a:srgbClr val="FFC000"/>
                  </a:solidFill>
                  <a:latin typeface="Trebuchet MS" pitchFamily="34" charset="0"/>
                </a:rPr>
                <a:t>TIP:</a:t>
              </a:r>
              <a:r>
                <a:rPr lang="en-US" sz="2100" b="1" spc="0" baseline="0">
                  <a:solidFill>
                    <a:srgbClr val="FFC000"/>
                  </a:solidFill>
                  <a:latin typeface="Trebuchet MS" pitchFamily="34" charset="0"/>
                </a:rPr>
                <a:t> </a:t>
              </a:r>
              <a:r>
                <a:rPr lang="en-US" sz="2100" b="0" baseline="0">
                  <a:solidFill>
                    <a:schemeClr val="bg1">
                      <a:lumMod val="75000"/>
                    </a:schemeClr>
                  </a:solidFill>
                  <a:latin typeface="Trebuchet MS" pitchFamily="34" charset="0"/>
                </a:rPr>
                <a:t>See if your school’s logo is available on our free poster templates page.</a:t>
              </a:r>
            </a:p>
            <a:p>
              <a:pPr algn="l"/>
              <a:endParaRPr lang="en-US" sz="2100" b="0" baseline="0">
                <a:latin typeface="Trebuchet MS" pitchFamily="34" charset="0"/>
              </a:endParaRPr>
            </a:p>
            <a:p>
              <a:pPr algn="ctr"/>
              <a:r>
                <a:rPr lang="en-US" sz="2800" b="1" baseline="0">
                  <a:solidFill>
                    <a:srgbClr val="FFC000"/>
                  </a:solidFill>
                  <a:latin typeface="Trebuchet MS" pitchFamily="34" charset="0"/>
                </a:rPr>
                <a:t>Photographs / Graphics</a:t>
              </a:r>
            </a:p>
            <a:p>
              <a:pPr algn="l" defTabSz="855727"/>
              <a:r>
                <a:rPr lang="en-US" sz="2100" b="0" baseline="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100" b="0" spc="0" baseline="0">
                  <a:solidFill>
                    <a:schemeClr val="bg1">
                      <a:lumMod val="75000"/>
                    </a:schemeClr>
                  </a:solidFill>
                  <a:latin typeface="Trebuchet MS" pitchFamily="34" charset="0"/>
                </a:rPr>
                <a:t>disproportionally.</a:t>
              </a:r>
            </a:p>
            <a:p>
              <a:pPr algn="l" defTabSz="855727"/>
              <a:endParaRPr lang="en-US" sz="2100" b="0" baseline="0">
                <a:latin typeface="Trebuchet MS" pitchFamily="34" charset="0"/>
              </a:endParaRPr>
            </a:p>
            <a:p>
              <a:pPr algn="ctr"/>
              <a:endParaRPr lang="en-US" sz="2450" b="1" baseline="0">
                <a:solidFill>
                  <a:srgbClr val="FFC000"/>
                </a:solidFill>
                <a:latin typeface="Trebuchet MS" pitchFamily="34" charset="0"/>
              </a:endParaRPr>
            </a:p>
            <a:p>
              <a:pPr algn="ctr"/>
              <a:endParaRPr lang="en-US" sz="2450" b="1" baseline="0">
                <a:solidFill>
                  <a:srgbClr val="FFC000"/>
                </a:solidFill>
                <a:latin typeface="Trebuchet MS" pitchFamily="34" charset="0"/>
              </a:endParaRPr>
            </a:p>
            <a:p>
              <a:pPr algn="ctr"/>
              <a:endParaRPr lang="en-US" sz="2450" b="1" baseline="0">
                <a:solidFill>
                  <a:srgbClr val="FFC000"/>
                </a:solidFill>
                <a:latin typeface="Trebuchet MS" pitchFamily="34" charset="0"/>
              </a:endParaRPr>
            </a:p>
            <a:p>
              <a:pPr algn="ctr"/>
              <a:endParaRPr lang="en-US" sz="2450" b="1" baseline="0">
                <a:solidFill>
                  <a:srgbClr val="FFC000"/>
                </a:solidFill>
                <a:latin typeface="Trebuchet MS" pitchFamily="34" charset="0"/>
              </a:endParaRPr>
            </a:p>
            <a:p>
              <a:pPr algn="ctr"/>
              <a:endParaRPr lang="en-US" sz="2450" b="1" baseline="0">
                <a:solidFill>
                  <a:srgbClr val="FFC000"/>
                </a:solidFill>
                <a:latin typeface="Trebuchet MS" pitchFamily="34" charset="0"/>
              </a:endParaRPr>
            </a:p>
            <a:p>
              <a:pPr algn="ctr"/>
              <a:endParaRPr lang="en-US" sz="2450" b="1" baseline="0">
                <a:solidFill>
                  <a:srgbClr val="FFC000"/>
                </a:solidFill>
                <a:latin typeface="Trebuchet MS" pitchFamily="34" charset="0"/>
              </a:endParaRPr>
            </a:p>
            <a:p>
              <a:pPr algn="ctr"/>
              <a:r>
                <a:rPr lang="en-US" sz="2800" b="1" baseline="0">
                  <a:solidFill>
                    <a:srgbClr val="FFC000"/>
                  </a:solidFill>
                  <a:latin typeface="Trebuchet MS" pitchFamily="34" charset="0"/>
                </a:rPr>
                <a:t>Image Quality Check</a:t>
              </a:r>
            </a:p>
            <a:p>
              <a:pPr lvl="0" algn="l" defTabSz="855727"/>
              <a:r>
                <a:rPr lang="en-US" sz="2100" b="0" baseline="0">
                  <a:solidFill>
                    <a:schemeClr val="bg1">
                      <a:lumMod val="75000"/>
                    </a:schemeClr>
                  </a:solidFill>
                  <a:latin typeface="Trebuchet MS" pitchFamily="34" charset="0"/>
                </a:rPr>
                <a:t>Zoom in and look at your images at 100% magnification. If they look good they will print well. </a:t>
              </a:r>
              <a:endParaRPr lang="en-US" sz="2450" b="0">
                <a:latin typeface="Trebuchet MS" pitchFamily="34" charset="0"/>
              </a:endParaRPr>
            </a:p>
          </p:txBody>
        </p:sp>
        <p:cxnSp>
          <p:nvCxnSpPr>
            <p:cNvPr id="32" name="Straight Connector 31"/>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userDrawn="1"/>
          </p:nvPicPr>
          <p:blipFill>
            <a:blip r:embed="rId4"/>
            <a:stretch>
              <a:fillRect/>
            </a:stretch>
          </p:blipFill>
          <p:spPr>
            <a:xfrm>
              <a:off x="-10740740" y="10261718"/>
              <a:ext cx="1597666" cy="1201935"/>
            </a:xfrm>
            <a:prstGeom prst="rect">
              <a:avLst/>
            </a:prstGeom>
          </p:spPr>
        </p:pic>
        <p:pic>
          <p:nvPicPr>
            <p:cNvPr id="36" name="Picture 35"/>
            <p:cNvPicPr>
              <a:picLocks noChangeAspect="1"/>
            </p:cNvPicPr>
            <p:nvPr userDrawn="1"/>
          </p:nvPicPr>
          <p:blipFill>
            <a:blip r:embed="rId5"/>
            <a:stretch>
              <a:fillRect/>
            </a:stretch>
          </p:blipFill>
          <p:spPr>
            <a:xfrm>
              <a:off x="-10732765" y="15696927"/>
              <a:ext cx="9986808" cy="1053596"/>
            </a:xfrm>
            <a:prstGeom prst="rect">
              <a:avLst/>
            </a:prstGeom>
          </p:spPr>
        </p:pic>
        <p:grpSp>
          <p:nvGrpSpPr>
            <p:cNvPr id="37" name="Group 36"/>
            <p:cNvGrpSpPr/>
            <p:nvPr userDrawn="1"/>
          </p:nvGrpSpPr>
          <p:grpSpPr>
            <a:xfrm>
              <a:off x="-9744993" y="23540939"/>
              <a:ext cx="7531182" cy="2186389"/>
              <a:chOff x="-4470427" y="11016658"/>
              <a:chExt cx="3470785" cy="1004521"/>
            </a:xfrm>
          </p:grpSpPr>
          <p:grpSp>
            <p:nvGrpSpPr>
              <p:cNvPr id="45" name="Group 44"/>
              <p:cNvGrpSpPr/>
              <p:nvPr userDrawn="1"/>
            </p:nvGrpSpPr>
            <p:grpSpPr>
              <a:xfrm>
                <a:off x="-2783495" y="11060888"/>
                <a:ext cx="624431" cy="905656"/>
                <a:chOff x="-3958697" y="11117435"/>
                <a:chExt cx="779338" cy="1297799"/>
              </a:xfrm>
            </p:grpSpPr>
            <p:pic>
              <p:nvPicPr>
                <p:cNvPr id="51" name="Picture 50"/>
                <p:cNvPicPr>
                  <a:picLocks noChangeAspect="1"/>
                </p:cNvPicPr>
                <p:nvPr userDrawn="1"/>
              </p:nvPicPr>
              <p:blipFill>
                <a:blip r:embed="rId6"/>
                <a:stretch>
                  <a:fillRect/>
                </a:stretch>
              </p:blipFill>
              <p:spPr>
                <a:xfrm>
                  <a:off x="-3948160" y="11117435"/>
                  <a:ext cx="768801" cy="1090857"/>
                </a:xfrm>
                <a:prstGeom prst="rect">
                  <a:avLst/>
                </a:prstGeom>
              </p:spPr>
            </p:pic>
            <p:sp>
              <p:nvSpPr>
                <p:cNvPr id="52" name="TextBox 51"/>
                <p:cNvSpPr txBox="1"/>
                <p:nvPr userDrawn="1"/>
              </p:nvSpPr>
              <p:spPr>
                <a:xfrm>
                  <a:off x="-3958697" y="12114178"/>
                  <a:ext cx="779337" cy="301056"/>
                </a:xfrm>
                <a:prstGeom prst="rect">
                  <a:avLst/>
                </a:prstGeom>
                <a:solidFill>
                  <a:schemeClr val="accent1"/>
                </a:solidFill>
                <a:ln>
                  <a:noFill/>
                </a:ln>
              </p:spPr>
              <p:txBody>
                <a:bodyPr wrap="square" lIns="91440" tIns="91440" rIns="91440" bIns="91440" rtlCol="0">
                  <a:spAutoFit/>
                </a:bodyPr>
                <a:lstStyle/>
                <a:p>
                  <a:pPr algn="ctr"/>
                  <a:r>
                    <a:rPr lang="en-US" sz="1400" b="1">
                      <a:solidFill>
                        <a:schemeClr val="tx1"/>
                      </a:solidFill>
                    </a:rPr>
                    <a:t>ORIGINAL</a:t>
                  </a:r>
                </a:p>
              </p:txBody>
            </p:sp>
          </p:grpSp>
          <p:grpSp>
            <p:nvGrpSpPr>
              <p:cNvPr id="46" name="Group 45"/>
              <p:cNvGrpSpPr/>
              <p:nvPr userDrawn="1"/>
            </p:nvGrpSpPr>
            <p:grpSpPr>
              <a:xfrm>
                <a:off x="-2033159" y="11060891"/>
                <a:ext cx="1033517" cy="905654"/>
                <a:chOff x="-2921738" y="11200127"/>
                <a:chExt cx="1420279" cy="1244566"/>
              </a:xfrm>
            </p:grpSpPr>
            <p:pic>
              <p:nvPicPr>
                <p:cNvPr id="49" name="Picture 48"/>
                <p:cNvPicPr>
                  <a:picLocks noChangeAspect="1"/>
                </p:cNvPicPr>
                <p:nvPr userDrawn="1"/>
              </p:nvPicPr>
              <p:blipFill>
                <a:blip r:embed="rId6"/>
                <a:stretch>
                  <a:fillRect/>
                </a:stretch>
              </p:blipFill>
              <p:spPr>
                <a:xfrm>
                  <a:off x="-2921738" y="11200127"/>
                  <a:ext cx="1420279" cy="1029694"/>
                </a:xfrm>
                <a:prstGeom prst="rect">
                  <a:avLst/>
                </a:prstGeom>
              </p:spPr>
            </p:pic>
            <p:sp>
              <p:nvSpPr>
                <p:cNvPr id="50" name="TextBox 49"/>
                <p:cNvSpPr txBox="1"/>
                <p:nvPr userDrawn="1"/>
              </p:nvSpPr>
              <p:spPr>
                <a:xfrm>
                  <a:off x="-2918991" y="12175418"/>
                  <a:ext cx="1417532" cy="269275"/>
                </a:xfrm>
                <a:prstGeom prst="rect">
                  <a:avLst/>
                </a:prstGeom>
                <a:solidFill>
                  <a:srgbClr val="FF0000"/>
                </a:solidFill>
              </p:spPr>
              <p:txBody>
                <a:bodyPr wrap="square" lIns="457200" tIns="91440" rIns="457200" bIns="91440" rtlCol="0">
                  <a:spAutoFit/>
                </a:bodyPr>
                <a:lstStyle/>
                <a:p>
                  <a:pPr algn="ctr"/>
                  <a:r>
                    <a:rPr lang="en-US" sz="1225" b="1">
                      <a:solidFill>
                        <a:schemeClr val="bg1"/>
                      </a:solidFill>
                    </a:rPr>
                    <a:t>DISTORTED</a:t>
                  </a:r>
                  <a:endParaRPr lang="en-US" sz="613" b="1">
                    <a:solidFill>
                      <a:schemeClr val="bg1"/>
                    </a:solidFill>
                  </a:endParaRPr>
                </a:p>
              </p:txBody>
            </p:sp>
          </p:grpSp>
          <p:pic>
            <p:nvPicPr>
              <p:cNvPr id="47" name="Picture 46"/>
              <p:cNvPicPr>
                <a:picLocks noChangeAspect="1"/>
              </p:cNvPicPr>
              <p:nvPr userDrawn="1"/>
            </p:nvPicPr>
            <p:blipFill>
              <a:blip r:embed="rId7"/>
              <a:stretch>
                <a:fillRect/>
              </a:stretch>
            </p:blipFill>
            <p:spPr>
              <a:xfrm>
                <a:off x="-4470427" y="11016658"/>
                <a:ext cx="1098742" cy="847761"/>
              </a:xfrm>
              <a:prstGeom prst="rect">
                <a:avLst/>
              </a:prstGeom>
            </p:spPr>
          </p:pic>
          <p:sp>
            <p:nvSpPr>
              <p:cNvPr id="48" name="TextBox 47"/>
              <p:cNvSpPr txBox="1"/>
              <p:nvPr userDrawn="1"/>
            </p:nvSpPr>
            <p:spPr>
              <a:xfrm>
                <a:off x="-4440600" y="11665645"/>
                <a:ext cx="1035685" cy="355534"/>
              </a:xfrm>
              <a:prstGeom prst="rect">
                <a:avLst/>
              </a:prstGeom>
              <a:noFill/>
            </p:spPr>
            <p:txBody>
              <a:bodyPr wrap="square" lIns="457200" tIns="457200" rIns="457200" bIns="0" rtlCol="0">
                <a:spAutoFit/>
              </a:bodyPr>
              <a:lstStyle/>
              <a:p>
                <a:pPr algn="ctr"/>
                <a:r>
                  <a:rPr lang="en-US" sz="1400">
                    <a:solidFill>
                      <a:schemeClr val="bg1"/>
                    </a:solidFill>
                  </a:rPr>
                  <a:t>Corner</a:t>
                </a:r>
                <a:r>
                  <a:rPr lang="en-US" sz="1400" baseline="0">
                    <a:solidFill>
                      <a:schemeClr val="bg1"/>
                    </a:solidFill>
                  </a:rPr>
                  <a:t> handles</a:t>
                </a:r>
                <a:endParaRPr lang="en-US" sz="1400">
                  <a:solidFill>
                    <a:schemeClr val="bg1"/>
                  </a:solidFill>
                </a:endParaRPr>
              </a:p>
            </p:txBody>
          </p:sp>
        </p:grpSp>
        <p:grpSp>
          <p:nvGrpSpPr>
            <p:cNvPr id="38" name="Group 37"/>
            <p:cNvGrpSpPr/>
            <p:nvPr userDrawn="1"/>
          </p:nvGrpSpPr>
          <p:grpSpPr>
            <a:xfrm>
              <a:off x="-10383406" y="27751416"/>
              <a:ext cx="9292236" cy="2453251"/>
              <a:chOff x="-4747905" y="12734139"/>
              <a:chExt cx="4282376" cy="1127128"/>
            </a:xfrm>
          </p:grpSpPr>
          <p:graphicFrame>
            <p:nvGraphicFramePr>
              <p:cNvPr id="39" name="Object 38"/>
              <p:cNvGraphicFramePr>
                <a:graphicFrameLocks noChangeAspect="1"/>
              </p:cNvGraphicFramePr>
              <p:nvPr userDrawn="1">
                <p:extLst>
                  <p:ext uri="{D42A27DB-BD31-4B8C-83A1-F6EECF244321}">
                    <p14:modId xmlns:p14="http://schemas.microsoft.com/office/powerpoint/2010/main" val="3113819096"/>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name="Image" r:id="rId8" imgW="1828440" imgH="1117440" progId="Photoshop.Image.13">
                      <p:embed/>
                    </p:oleObj>
                  </mc:Choice>
                  <mc:Fallback>
                    <p:oleObj name="Image" r:id="rId8" imgW="1828440" imgH="1117440" progId="Photoshop.Image.13">
                      <p:embed/>
                      <p:pic>
                        <p:nvPicPr>
                          <p:cNvPr id="39" name="Object 38"/>
                          <p:cNvPicPr/>
                          <p:nvPr/>
                        </p:nvPicPr>
                        <p:blipFill>
                          <a:blip r:embed="rId9"/>
                          <a:stretch>
                            <a:fillRect/>
                          </a:stretch>
                        </p:blipFill>
                        <p:spPr>
                          <a:xfrm>
                            <a:off x="-4533347" y="12734142"/>
                            <a:ext cx="1828800" cy="1117600"/>
                          </a:xfrm>
                          <a:prstGeom prst="rect">
                            <a:avLst/>
                          </a:prstGeom>
                        </p:spPr>
                      </p:pic>
                    </p:oleObj>
                  </mc:Fallback>
                </mc:AlternateContent>
              </a:graphicData>
            </a:graphic>
          </p:graphicFrame>
          <p:graphicFrame>
            <p:nvGraphicFramePr>
              <p:cNvPr id="40" name="Object 39"/>
              <p:cNvGraphicFramePr>
                <a:graphicFrameLocks noChangeAspect="1"/>
              </p:cNvGraphicFramePr>
              <p:nvPr userDrawn="1">
                <p:extLst>
                  <p:ext uri="{D42A27DB-BD31-4B8C-83A1-F6EECF244321}">
                    <p14:modId xmlns:p14="http://schemas.microsoft.com/office/powerpoint/2010/main" val="243042465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name="Image" r:id="rId10" imgW="1828440" imgH="1117440" progId="Photoshop.Image.13">
                      <p:embed/>
                    </p:oleObj>
                  </mc:Choice>
                  <mc:Fallback>
                    <p:oleObj name="Image" r:id="rId10" imgW="1828440" imgH="1117440" progId="Photoshop.Image.13">
                      <p:embed/>
                      <p:pic>
                        <p:nvPicPr>
                          <p:cNvPr id="40" name="Object 39"/>
                          <p:cNvPicPr/>
                          <p:nvPr/>
                        </p:nvPicPr>
                        <p:blipFill>
                          <a:blip r:embed="rId11"/>
                          <a:stretch>
                            <a:fillRect/>
                          </a:stretch>
                        </p:blipFill>
                        <p:spPr>
                          <a:xfrm>
                            <a:off x="-2456641" y="12737835"/>
                            <a:ext cx="1828800" cy="1117600"/>
                          </a:xfrm>
                          <a:prstGeom prst="rect">
                            <a:avLst/>
                          </a:prstGeom>
                        </p:spPr>
                      </p:pic>
                    </p:oleObj>
                  </mc:Fallback>
                </mc:AlternateContent>
              </a:graphicData>
            </a:graphic>
          </p:graphicFrame>
          <p:sp>
            <p:nvSpPr>
              <p:cNvPr id="42" name="TextBox 41"/>
              <p:cNvSpPr txBox="1"/>
              <p:nvPr userDrawn="1"/>
            </p:nvSpPr>
            <p:spPr>
              <a:xfrm rot="16200000">
                <a:off x="-5235785" y="13222019"/>
                <a:ext cx="1117601" cy="141841"/>
              </a:xfrm>
              <a:prstGeom prst="rect">
                <a:avLst/>
              </a:prstGeom>
              <a:noFill/>
            </p:spPr>
            <p:txBody>
              <a:bodyPr wrap="square" lIns="91440" tIns="91440" rIns="91440" bIns="0" rtlCol="0">
                <a:spAutoFit/>
              </a:bodyPr>
              <a:lstStyle/>
              <a:p>
                <a:pPr algn="ctr"/>
                <a:r>
                  <a:rPr lang="en-US" sz="1400">
                    <a:solidFill>
                      <a:srgbClr val="92D050"/>
                    </a:solidFill>
                  </a:rPr>
                  <a:t>Good</a:t>
                </a:r>
                <a:r>
                  <a:rPr lang="en-US" sz="1400" baseline="0">
                    <a:solidFill>
                      <a:srgbClr val="92D050"/>
                    </a:solidFill>
                  </a:rPr>
                  <a:t> </a:t>
                </a:r>
                <a:r>
                  <a:rPr lang="en-US" sz="1400" baseline="0">
                    <a:solidFill>
                      <a:schemeClr val="bg1"/>
                    </a:solidFill>
                  </a:rPr>
                  <a:t>printing quality</a:t>
                </a:r>
                <a:endParaRPr lang="en-US" sz="1400">
                  <a:solidFill>
                    <a:schemeClr val="bg1"/>
                  </a:solidFill>
                </a:endParaRPr>
              </a:p>
            </p:txBody>
          </p:sp>
          <p:sp>
            <p:nvSpPr>
              <p:cNvPr id="44" name="TextBox 43"/>
              <p:cNvSpPr txBox="1"/>
              <p:nvPr userDrawn="1"/>
            </p:nvSpPr>
            <p:spPr>
              <a:xfrm rot="16200000">
                <a:off x="-1095250" y="13231546"/>
                <a:ext cx="1117601" cy="141841"/>
              </a:xfrm>
              <a:prstGeom prst="rect">
                <a:avLst/>
              </a:prstGeom>
              <a:noFill/>
            </p:spPr>
            <p:txBody>
              <a:bodyPr wrap="square" lIns="91440" tIns="91440" rIns="91440" bIns="0" rtlCol="0">
                <a:spAutoFit/>
              </a:bodyPr>
              <a:lstStyle/>
              <a:p>
                <a:pPr algn="ctr"/>
                <a:r>
                  <a:rPr lang="en-US" sz="1400">
                    <a:solidFill>
                      <a:srgbClr val="FF0000"/>
                    </a:solidFill>
                  </a:rPr>
                  <a:t>Bad </a:t>
                </a:r>
                <a:r>
                  <a:rPr lang="en-US" sz="1400">
                    <a:solidFill>
                      <a:schemeClr val="bg1"/>
                    </a:solidFill>
                  </a:rPr>
                  <a:t>printing quality</a:t>
                </a:r>
              </a:p>
            </p:txBody>
          </p:sp>
        </p:grpSp>
      </p:grpSp>
      <p:grpSp>
        <p:nvGrpSpPr>
          <p:cNvPr id="53" name="Group 52"/>
          <p:cNvGrpSpPr/>
          <p:nvPr userDrawn="1"/>
        </p:nvGrpSpPr>
        <p:grpSpPr>
          <a:xfrm>
            <a:off x="51617571" y="-48182"/>
            <a:ext cx="11062139" cy="28851782"/>
            <a:chOff x="44157839" y="-55065"/>
            <a:chExt cx="11062139" cy="32973465"/>
          </a:xfrm>
        </p:grpSpPr>
        <p:sp>
          <p:nvSpPr>
            <p:cNvPr id="54" name="Rectangle 53"/>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3500" b="1" spc="525">
                  <a:solidFill>
                    <a:schemeClr val="bg1"/>
                  </a:solidFill>
                  <a:latin typeface="Trebuchet MS" pitchFamily="34" charset="0"/>
                </a:rPr>
                <a:t>QUICK START (cont.)</a:t>
              </a:r>
            </a:p>
            <a:p>
              <a:pPr algn="ctr"/>
              <a:endParaRPr lang="en-US" sz="3150" b="1" baseline="0">
                <a:solidFill>
                  <a:schemeClr val="bg1"/>
                </a:solidFill>
                <a:latin typeface="Trebuchet MS" pitchFamily="34" charset="0"/>
              </a:endParaRPr>
            </a:p>
            <a:p>
              <a:pPr algn="ctr"/>
              <a:r>
                <a:rPr lang="en-US" sz="2800" b="1" baseline="0">
                  <a:solidFill>
                    <a:srgbClr val="FFC000"/>
                  </a:solidFill>
                  <a:latin typeface="Trebuchet MS" pitchFamily="34" charset="0"/>
                </a:rPr>
                <a:t>How to change the template color theme</a:t>
              </a:r>
            </a:p>
            <a:p>
              <a:pPr marL="0" marR="0" lvl="2" indent="0" algn="l" defTabSz="100020" rtl="0" eaLnBrk="1" fontAlgn="auto" latinLnBrk="0" hangingPunct="1">
                <a:lnSpc>
                  <a:spcPct val="100000"/>
                </a:lnSpc>
                <a:spcBef>
                  <a:spcPts val="0"/>
                </a:spcBef>
                <a:spcAft>
                  <a:spcPts val="0"/>
                </a:spcAft>
                <a:buClrTx/>
                <a:buSzTx/>
                <a:buFontTx/>
                <a:buNone/>
                <a:tabLst/>
                <a:defRPr/>
              </a:pPr>
              <a:r>
                <a:rPr lang="en-US" sz="2100" b="0" baseline="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100" b="0" spc="0" baseline="0">
                  <a:solidFill>
                    <a:schemeClr val="bg1">
                      <a:lumMod val="75000"/>
                    </a:schemeClr>
                  </a:solidFill>
                  <a:latin typeface="Trebuchet MS" pitchFamily="34" charset="0"/>
                </a:rPr>
                <a:t>also create your own color theme.</a:t>
              </a:r>
            </a:p>
            <a:p>
              <a:pPr marL="0" marR="0" lvl="2" indent="0" algn="l" defTabSz="100020" rtl="0" eaLnBrk="1" fontAlgn="auto" latinLnBrk="0" hangingPunct="1">
                <a:lnSpc>
                  <a:spcPct val="100000"/>
                </a:lnSpc>
                <a:spcBef>
                  <a:spcPts val="0"/>
                </a:spcBef>
                <a:spcAft>
                  <a:spcPts val="0"/>
                </a:spcAft>
                <a:buClrTx/>
                <a:buSzTx/>
                <a:buFontTx/>
                <a:buNone/>
                <a:tabLst/>
                <a:defRPr/>
              </a:pPr>
              <a:endParaRPr lang="en-US" sz="2100" b="0" baseline="0">
                <a:solidFill>
                  <a:schemeClr val="bg1">
                    <a:lumMod val="75000"/>
                  </a:schemeClr>
                </a:solidFill>
                <a:latin typeface="Trebuchet MS" pitchFamily="34" charset="0"/>
              </a:endParaRPr>
            </a:p>
            <a:p>
              <a:pPr marL="0" indent="0" algn="l" defTabSz="100020"/>
              <a:endParaRPr lang="en-US" sz="2100" b="0" baseline="0">
                <a:solidFill>
                  <a:schemeClr val="bg1">
                    <a:lumMod val="75000"/>
                  </a:schemeClr>
                </a:solidFill>
                <a:latin typeface="Trebuchet MS" pitchFamily="34" charset="0"/>
              </a:endParaRPr>
            </a:p>
            <a:p>
              <a:pPr marL="0" indent="0" algn="l" defTabSz="100020"/>
              <a:endParaRPr lang="en-US" sz="2100" b="0" baseline="0">
                <a:solidFill>
                  <a:schemeClr val="bg1">
                    <a:lumMod val="75000"/>
                  </a:schemeClr>
                </a:solidFill>
                <a:latin typeface="Trebuchet MS" pitchFamily="34" charset="0"/>
              </a:endParaRPr>
            </a:p>
            <a:p>
              <a:pPr marL="0" indent="0" algn="l" defTabSz="100020"/>
              <a:endParaRPr lang="en-US" sz="2100" b="0" baseline="0">
                <a:solidFill>
                  <a:schemeClr val="bg1">
                    <a:lumMod val="75000"/>
                  </a:schemeClr>
                </a:solidFill>
                <a:latin typeface="Trebuchet MS" pitchFamily="34" charset="0"/>
              </a:endParaRPr>
            </a:p>
            <a:p>
              <a:pPr marL="0" indent="0" algn="l" defTabSz="100020"/>
              <a:endParaRPr lang="en-US" sz="2100" b="0" baseline="0">
                <a:solidFill>
                  <a:schemeClr val="bg1">
                    <a:lumMod val="75000"/>
                  </a:schemeClr>
                </a:solidFill>
                <a:latin typeface="Trebuchet MS" pitchFamily="34" charset="0"/>
              </a:endParaRPr>
            </a:p>
            <a:p>
              <a:pPr marL="0" indent="0" algn="l" defTabSz="100020"/>
              <a:endParaRPr lang="en-US" sz="2100" b="0" baseline="0">
                <a:solidFill>
                  <a:schemeClr val="bg1">
                    <a:lumMod val="75000"/>
                  </a:schemeClr>
                </a:solidFill>
                <a:latin typeface="Trebuchet MS" pitchFamily="34" charset="0"/>
              </a:endParaRPr>
            </a:p>
            <a:p>
              <a:pPr marL="0" indent="0" algn="l" defTabSz="100020"/>
              <a:endParaRPr lang="en-US" sz="2100" b="0" baseline="0">
                <a:solidFill>
                  <a:schemeClr val="bg1">
                    <a:lumMod val="75000"/>
                  </a:schemeClr>
                </a:solidFill>
                <a:latin typeface="Trebuchet MS" pitchFamily="34" charset="0"/>
              </a:endParaRPr>
            </a:p>
            <a:p>
              <a:pPr marL="0" indent="0" algn="l" defTabSz="100020"/>
              <a:r>
                <a:rPr lang="en-US" sz="2100" b="0" baseline="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00020"/>
              <a:endParaRPr lang="en-US" sz="2100" b="0" baseline="0">
                <a:solidFill>
                  <a:schemeClr val="bg1">
                    <a:lumMod val="75000"/>
                  </a:schemeClr>
                </a:solidFill>
                <a:latin typeface="Trebuchet MS" pitchFamily="34" charset="0"/>
              </a:endParaRPr>
            </a:p>
            <a:p>
              <a:pPr algn="ctr"/>
              <a:r>
                <a:rPr lang="en-US" sz="2800" b="1" baseline="0">
                  <a:solidFill>
                    <a:srgbClr val="FFC000"/>
                  </a:solidFill>
                  <a:latin typeface="Trebuchet MS" pitchFamily="34" charset="0"/>
                </a:rPr>
                <a:t>How to add Text</a:t>
              </a:r>
            </a:p>
            <a:p>
              <a:pPr marL="2857516" lvl="2" indent="0" algn="l" defTabSz="100020"/>
              <a:r>
                <a:rPr lang="en-US" sz="2100" b="0" baseline="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328648" lvl="2" indent="0" algn="l" defTabSz="100020"/>
              <a:endParaRPr lang="en-US" sz="2100" b="0" baseline="0">
                <a:solidFill>
                  <a:schemeClr val="bg1">
                    <a:lumMod val="75000"/>
                  </a:schemeClr>
                </a:solidFill>
                <a:latin typeface="Trebuchet MS" pitchFamily="34" charset="0"/>
              </a:endParaRPr>
            </a:p>
            <a:p>
              <a:pPr marL="0" marR="0" lvl="0" indent="0" algn="ctr" defTabSz="1328648" rtl="0" eaLnBrk="1" fontAlgn="auto" latinLnBrk="0" hangingPunct="1">
                <a:lnSpc>
                  <a:spcPct val="100000"/>
                </a:lnSpc>
                <a:spcBef>
                  <a:spcPts val="0"/>
                </a:spcBef>
                <a:spcAft>
                  <a:spcPts val="0"/>
                </a:spcAft>
                <a:buClrTx/>
                <a:buSzTx/>
                <a:buFontTx/>
                <a:buNone/>
                <a:tabLst/>
                <a:defRPr/>
              </a:pPr>
              <a:r>
                <a:rPr lang="en-US" sz="2100" b="0" baseline="0">
                  <a:solidFill>
                    <a:schemeClr val="bg1">
                      <a:lumMod val="75000"/>
                    </a:schemeClr>
                  </a:solidFill>
                  <a:latin typeface="Trebuchet MS" pitchFamily="34" charset="0"/>
                </a:rPr>
                <a:t> </a:t>
              </a:r>
              <a:r>
                <a:rPr kumimoji="0" lang="en-US" sz="2800" b="1" i="0" u="none" strike="noStrike" kern="1200" cap="none" spc="0" normalizeH="0" baseline="0" noProof="0">
                  <a:ln>
                    <a:noFill/>
                  </a:ln>
                  <a:solidFill>
                    <a:srgbClr val="FFC000"/>
                  </a:solidFill>
                  <a:effectLst/>
                  <a:uLnTx/>
                  <a:uFillTx/>
                  <a:latin typeface="Trebuchet MS" pitchFamily="34" charset="0"/>
                </a:rPr>
                <a:t>Text size</a:t>
              </a:r>
            </a:p>
            <a:p>
              <a:pPr marL="0" marR="0" lvl="0" indent="0" algn="l" defTabSz="10002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100" b="0" baseline="0">
                <a:solidFill>
                  <a:schemeClr val="bg1">
                    <a:lumMod val="75000"/>
                  </a:schemeClr>
                </a:solidFill>
                <a:latin typeface="Trebuchet MS" pitchFamily="34" charset="0"/>
              </a:endParaRPr>
            </a:p>
            <a:p>
              <a:pPr marL="1328648" lvl="2" indent="0" algn="l" defTabSz="100020"/>
              <a:endParaRPr lang="en-US" sz="2100" b="0" baseline="0">
                <a:solidFill>
                  <a:schemeClr val="bg1">
                    <a:lumMod val="75000"/>
                  </a:schemeClr>
                </a:solidFill>
                <a:latin typeface="Trebuchet MS" pitchFamily="34" charset="0"/>
              </a:endParaRPr>
            </a:p>
            <a:p>
              <a:pPr algn="ctr"/>
              <a:r>
                <a:rPr lang="en-US" sz="2800" b="1" baseline="0">
                  <a:solidFill>
                    <a:srgbClr val="FFC000"/>
                  </a:solidFill>
                  <a:latin typeface="Trebuchet MS" pitchFamily="34" charset="0"/>
                </a:rPr>
                <a:t>How to add Tables</a:t>
              </a:r>
            </a:p>
            <a:p>
              <a:pPr marL="1514192" lvl="1" indent="0" algn="l" defTabSz="100020"/>
              <a:r>
                <a:rPr lang="en-US" sz="2100" b="0" baseline="0">
                  <a:solidFill>
                    <a:schemeClr val="bg1">
                      <a:lumMod val="75000"/>
                    </a:schemeClr>
                  </a:solidFill>
                  <a:latin typeface="Trebuchet MS" pitchFamily="34" charset="0"/>
                </a:rPr>
                <a:t>To add a table from scratch go to the INSERT menu and </a:t>
              </a:r>
              <a:br>
                <a:rPr lang="en-US" sz="2100" b="0" baseline="0">
                  <a:solidFill>
                    <a:schemeClr val="bg1">
                      <a:lumMod val="75000"/>
                    </a:schemeClr>
                  </a:solidFill>
                  <a:latin typeface="Trebuchet MS" pitchFamily="34" charset="0"/>
                </a:rPr>
              </a:br>
              <a:r>
                <a:rPr lang="en-US" sz="2100" b="0" baseline="0">
                  <a:solidFill>
                    <a:schemeClr val="bg1">
                      <a:lumMod val="75000"/>
                    </a:schemeClr>
                  </a:solidFill>
                  <a:latin typeface="Trebuchet MS" pitchFamily="34" charset="0"/>
                </a:rPr>
                <a:t>click on TABLE. A drop-down box will help you select rows and columns. </a:t>
              </a:r>
            </a:p>
            <a:p>
              <a:pPr marL="0" lvl="0" indent="0" algn="l" defTabSz="100020"/>
              <a:r>
                <a:rPr lang="en-US" sz="2100" b="0" baseline="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00020"/>
              <a:endParaRPr lang="en-US" sz="2100" b="0" baseline="0">
                <a:solidFill>
                  <a:schemeClr val="bg1">
                    <a:lumMod val="75000"/>
                  </a:schemeClr>
                </a:solidFill>
                <a:latin typeface="Trebuchet MS" pitchFamily="34" charset="0"/>
              </a:endParaRPr>
            </a:p>
            <a:p>
              <a:pPr marL="0" marR="0" lvl="0" indent="0" algn="ctr" defTabSz="132864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C000"/>
                  </a:solidFill>
                  <a:effectLst/>
                  <a:uLnTx/>
                  <a:uFillTx/>
                  <a:latin typeface="Trebuchet MS" pitchFamily="34" charset="0"/>
                </a:rPr>
                <a:t>Graphs / Charts</a:t>
              </a:r>
            </a:p>
            <a:p>
              <a:pPr marL="0" marR="0" lvl="0" indent="0" algn="l" defTabSz="10002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0002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lumMod val="75000"/>
                  </a:prstClr>
                </a:solidFill>
                <a:effectLst/>
                <a:uLnTx/>
                <a:uFillTx/>
                <a:latin typeface="Trebuchet MS" pitchFamily="34" charset="0"/>
              </a:endParaRPr>
            </a:p>
            <a:p>
              <a:pPr marL="0" marR="0" lvl="0" indent="0" algn="ctr" defTabSz="132864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C000"/>
                  </a:solidFill>
                  <a:effectLst/>
                  <a:uLnTx/>
                  <a:uFillTx/>
                  <a:latin typeface="Trebuchet MS" pitchFamily="34" charset="0"/>
                </a:rPr>
                <a:t>How to change the column configuration</a:t>
              </a:r>
            </a:p>
            <a:p>
              <a:pPr marL="0" marR="0" lvl="0" indent="0" algn="l" defTabSz="10002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328648"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C000"/>
                </a:solidFill>
                <a:effectLst/>
                <a:uLnTx/>
                <a:uFillTx/>
                <a:latin typeface="Trebuchet MS" pitchFamily="34" charset="0"/>
              </a:endParaRPr>
            </a:p>
            <a:p>
              <a:pPr marL="0" marR="0" lvl="0" indent="0" algn="ctr" defTabSz="132864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C000"/>
                  </a:solidFill>
                  <a:effectLst/>
                  <a:uLnTx/>
                  <a:uFillTx/>
                  <a:latin typeface="Trebuchet MS" pitchFamily="34" charset="0"/>
                </a:rPr>
                <a:t>How to remove the info bars</a:t>
              </a:r>
            </a:p>
            <a:p>
              <a:pPr marL="0" marR="0" lvl="0" indent="0" algn="l" defTabSz="10002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0002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white">
                    <a:lumMod val="75000"/>
                  </a:prstClr>
                </a:solidFill>
                <a:effectLst/>
                <a:uLnTx/>
                <a:uFillTx/>
                <a:latin typeface="Trebuchet MS" pitchFamily="34" charset="0"/>
              </a:endParaRPr>
            </a:p>
            <a:p>
              <a:pPr marL="0" marR="0" lvl="0" indent="0" algn="ctr" defTabSz="132864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C000"/>
                  </a:solidFill>
                  <a:effectLst/>
                  <a:uLnTx/>
                  <a:uFillTx/>
                  <a:latin typeface="Trebuchet MS" pitchFamily="34" charset="0"/>
                </a:rPr>
                <a:t>Save your work</a:t>
              </a:r>
            </a:p>
            <a:p>
              <a:pPr marL="0" marR="0" lvl="0" indent="0" algn="l" defTabSz="10002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00020" rtl="0" eaLnBrk="1" fontAlgn="auto" latinLnBrk="0" hangingPunct="1">
                <a:lnSpc>
                  <a:spcPct val="100000"/>
                </a:lnSpc>
                <a:spcBef>
                  <a:spcPts val="0"/>
                </a:spcBef>
                <a:spcAft>
                  <a:spcPts val="0"/>
                </a:spcAft>
                <a:buClrTx/>
                <a:buSzTx/>
                <a:buFontTx/>
                <a:buNone/>
                <a:tabLst/>
                <a:defRPr/>
              </a:pPr>
              <a:endParaRPr lang="en-US" sz="2100" b="0" baseline="0">
                <a:solidFill>
                  <a:schemeClr val="bg1">
                    <a:lumMod val="75000"/>
                  </a:schemeClr>
                </a:solidFill>
                <a:latin typeface="Trebuchet MS" pitchFamily="34" charset="0"/>
              </a:endParaRPr>
            </a:p>
            <a:p>
              <a:pPr marL="0" marR="0" lvl="0" indent="0" algn="ctr" defTabSz="132864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C000"/>
                  </a:solidFill>
                  <a:effectLst/>
                  <a:uLnTx/>
                  <a:uFillTx/>
                  <a:latin typeface="Trebuchet MS" pitchFamily="34" charset="0"/>
                </a:rPr>
                <a:t>Print your poster</a:t>
              </a:r>
            </a:p>
            <a:p>
              <a:pPr marL="0" marR="0" lvl="0" indent="0" algn="l" defTabSz="10002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00020" rtl="0" eaLnBrk="1" fontAlgn="auto" latinLnBrk="0" hangingPunct="1">
                <a:lnSpc>
                  <a:spcPct val="100000"/>
                </a:lnSpc>
                <a:spcBef>
                  <a:spcPts val="0"/>
                </a:spcBef>
                <a:spcAft>
                  <a:spcPts val="0"/>
                </a:spcAft>
                <a:buClrTx/>
                <a:buSzTx/>
                <a:buFontTx/>
                <a:buNone/>
                <a:tabLst/>
                <a:defRPr/>
              </a:pPr>
              <a:endParaRPr kumimoji="0" lang="en-US" sz="2450" b="0" i="0" u="none" strike="noStrike" kern="1200" cap="none" spc="0" normalizeH="0" baseline="0" noProof="0">
                <a:ln>
                  <a:noFill/>
                </a:ln>
                <a:solidFill>
                  <a:prstClr val="white">
                    <a:lumMod val="75000"/>
                  </a:prstClr>
                </a:solidFill>
                <a:effectLst/>
                <a:uLnTx/>
                <a:uFillTx/>
                <a:latin typeface="Trebuchet MS" pitchFamily="34" charset="0"/>
              </a:endParaRPr>
            </a:p>
          </p:txBody>
        </p:sp>
        <p:graphicFrame>
          <p:nvGraphicFramePr>
            <p:cNvPr id="55" name="Object 54"/>
            <p:cNvGraphicFramePr>
              <a:graphicFrameLocks noChangeAspect="1"/>
            </p:cNvGraphicFramePr>
            <p:nvPr userDrawn="1">
              <p:extLst>
                <p:ext uri="{D42A27DB-BD31-4B8C-83A1-F6EECF244321}">
                  <p14:modId xmlns:p14="http://schemas.microsoft.com/office/powerpoint/2010/main" val="3793420835"/>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name="Image" r:id="rId12" imgW="4571280" imgH="1688760" progId="Photoshop.Image.13">
                    <p:embed/>
                  </p:oleObj>
                </mc:Choice>
                <mc:Fallback>
                  <p:oleObj name="Image" r:id="rId12" imgW="4571280" imgH="1688760" progId="Photoshop.Image.13">
                    <p:embed/>
                    <p:pic>
                      <p:nvPicPr>
                        <p:cNvPr id="55" name="Object 54"/>
                        <p:cNvPicPr/>
                        <p:nvPr/>
                      </p:nvPicPr>
                      <p:blipFill>
                        <a:blip r:embed="rId13"/>
                        <a:stretch>
                          <a:fillRect/>
                        </a:stretch>
                      </p:blipFill>
                      <p:spPr>
                        <a:xfrm>
                          <a:off x="46915679" y="3349444"/>
                          <a:ext cx="5586150" cy="2063772"/>
                        </a:xfrm>
                        <a:prstGeom prst="rect">
                          <a:avLst/>
                        </a:prstGeom>
                      </p:spPr>
                    </p:pic>
                  </p:oleObj>
                </mc:Fallback>
              </mc:AlternateContent>
            </a:graphicData>
          </a:graphic>
        </p:graphicFrame>
        <p:pic>
          <p:nvPicPr>
            <p:cNvPr id="56" name="Picture 55"/>
            <p:cNvPicPr>
              <a:picLocks noChangeAspect="1"/>
            </p:cNvPicPr>
            <p:nvPr userDrawn="1"/>
          </p:nvPicPr>
          <p:blipFill>
            <a:blip r:embed="rId14"/>
            <a:stretch>
              <a:fillRect/>
            </a:stretch>
          </p:blipFill>
          <p:spPr>
            <a:xfrm>
              <a:off x="44621819" y="7740040"/>
              <a:ext cx="2969584" cy="1370577"/>
            </a:xfrm>
            <a:prstGeom prst="rect">
              <a:avLst/>
            </a:prstGeom>
            <a:ln>
              <a:noFill/>
            </a:ln>
          </p:spPr>
        </p:pic>
        <p:graphicFrame>
          <p:nvGraphicFramePr>
            <p:cNvPr id="57" name="Object 56"/>
            <p:cNvGraphicFramePr>
              <a:graphicFrameLocks noChangeAspect="1"/>
            </p:cNvGraphicFramePr>
            <p:nvPr userDrawn="1">
              <p:extLst>
                <p:ext uri="{D42A27DB-BD31-4B8C-83A1-F6EECF244321}">
                  <p14:modId xmlns:p14="http://schemas.microsoft.com/office/powerpoint/2010/main" val="4050396517"/>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name="Image" r:id="rId15" imgW="1574280" imgH="1053720" progId="Photoshop.Image.13">
                    <p:embed/>
                  </p:oleObj>
                </mc:Choice>
                <mc:Fallback>
                  <p:oleObj name="Image" r:id="rId15" imgW="1574280" imgH="1053720" progId="Photoshop.Image.13">
                    <p:embed/>
                    <p:pic>
                      <p:nvPicPr>
                        <p:cNvPr id="57" name="Object 56"/>
                        <p:cNvPicPr/>
                        <p:nvPr/>
                      </p:nvPicPr>
                      <p:blipFill>
                        <a:blip r:embed="rId16"/>
                        <a:stretch>
                          <a:fillRect/>
                        </a:stretch>
                      </p:blipFill>
                      <p:spPr>
                        <a:xfrm>
                          <a:off x="44629619" y="12347263"/>
                          <a:ext cx="1482266" cy="992162"/>
                        </a:xfrm>
                        <a:prstGeom prst="rect">
                          <a:avLst/>
                        </a:prstGeom>
                      </p:spPr>
                    </p:pic>
                  </p:oleObj>
                </mc:Fallback>
              </mc:AlternateContent>
            </a:graphicData>
          </a:graphic>
        </p:graphicFrame>
        <p:grpSp>
          <p:nvGrpSpPr>
            <p:cNvPr id="58" name="Group 57"/>
            <p:cNvGrpSpPr/>
            <p:nvPr userDrawn="1"/>
          </p:nvGrpSpPr>
          <p:grpSpPr>
            <a:xfrm>
              <a:off x="44487207" y="29414560"/>
              <a:ext cx="10354213" cy="1265612"/>
              <a:chOff x="44200453" y="28362386"/>
              <a:chExt cx="9771399" cy="1090622"/>
            </a:xfrm>
          </p:grpSpPr>
          <p:sp>
            <p:nvSpPr>
              <p:cNvPr id="60" name="Rounded Rectangle 59"/>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5"/>
              </a:p>
            </p:txBody>
          </p:sp>
          <p:pic>
            <p:nvPicPr>
              <p:cNvPr id="61" name="Picture 7" descr="http://t2.gstatic.com/images?q=tbn:ANd9GcR4APHC6TT9w54M2zn_pvCiBxUNcspYPoVxirLRphBoJabfSvu7zw">
                <a:hlinkClick r:id="rId17"/>
              </p:cNvPr>
              <p:cNvPicPr>
                <a:picLocks noChangeAspect="1" noChangeArrowheads="1"/>
              </p:cNvPicPr>
              <p:nvPr userDrawn="1"/>
            </p:nvPicPr>
            <p:blipFill>
              <a:blip r:embed="rId18" cstate="print"/>
              <a:srcRect/>
              <a:stretch>
                <a:fillRect/>
              </a:stretch>
            </p:blipFill>
            <p:spPr bwMode="auto">
              <a:xfrm>
                <a:off x="44326393" y="28460718"/>
                <a:ext cx="914401" cy="914399"/>
              </a:xfrm>
              <a:prstGeom prst="rect">
                <a:avLst/>
              </a:prstGeom>
              <a:noFill/>
              <a:ln>
                <a:noFill/>
              </a:ln>
            </p:spPr>
          </p:pic>
          <p:sp>
            <p:nvSpPr>
              <p:cNvPr id="62" name="TextBox 61"/>
              <p:cNvSpPr txBox="1"/>
              <p:nvPr userDrawn="1"/>
            </p:nvSpPr>
            <p:spPr>
              <a:xfrm>
                <a:off x="45300663" y="28552305"/>
                <a:ext cx="8671189" cy="727465"/>
              </a:xfrm>
              <a:prstGeom prst="rect">
                <a:avLst/>
              </a:prstGeom>
              <a:noFill/>
              <a:ln>
                <a:noFill/>
              </a:ln>
            </p:spPr>
            <p:txBody>
              <a:bodyPr wrap="square" rtlCol="0">
                <a:spAutoFit/>
              </a:bodyPr>
              <a:lstStyle/>
              <a:p>
                <a:r>
                  <a:rPr lang="en-US" sz="2100">
                    <a:solidFill>
                      <a:schemeClr val="tx2"/>
                    </a:solidFill>
                    <a:latin typeface="Trebuchet MS" pitchFamily="34" charset="0"/>
                  </a:rPr>
                  <a:t>Student</a:t>
                </a:r>
                <a:r>
                  <a:rPr lang="en-US" sz="2100" baseline="0">
                    <a:solidFill>
                      <a:schemeClr val="tx2"/>
                    </a:solidFill>
                    <a:latin typeface="Trebuchet MS" pitchFamily="34" charset="0"/>
                  </a:rPr>
                  <a:t> discounts are available on our </a:t>
                </a:r>
                <a:r>
                  <a:rPr lang="en-US" sz="2100" baseline="0" err="1">
                    <a:solidFill>
                      <a:schemeClr val="tx2"/>
                    </a:solidFill>
                    <a:latin typeface="Trebuchet MS" pitchFamily="34" charset="0"/>
                  </a:rPr>
                  <a:t>Facebook</a:t>
                </a:r>
                <a:r>
                  <a:rPr lang="en-US" sz="2100" baseline="0">
                    <a:solidFill>
                      <a:schemeClr val="tx2"/>
                    </a:solidFill>
                    <a:latin typeface="Trebuchet MS" pitchFamily="34" charset="0"/>
                  </a:rPr>
                  <a:t> page.</a:t>
                </a:r>
                <a:br>
                  <a:rPr lang="en-US" sz="2100" baseline="0">
                    <a:solidFill>
                      <a:schemeClr val="tx2"/>
                    </a:solidFill>
                    <a:latin typeface="Trebuchet MS" pitchFamily="34" charset="0"/>
                  </a:rPr>
                </a:br>
                <a:r>
                  <a:rPr lang="en-US" sz="2100" baseline="0">
                    <a:solidFill>
                      <a:schemeClr val="tx2"/>
                    </a:solidFill>
                    <a:latin typeface="Trebuchet MS" pitchFamily="34" charset="0"/>
                  </a:rPr>
                  <a:t>Go to </a:t>
                </a:r>
                <a:r>
                  <a:rPr lang="en-US" sz="2100" u="sng" baseline="0">
                    <a:solidFill>
                      <a:schemeClr val="tx2"/>
                    </a:solidFill>
                    <a:latin typeface="Trebuchet MS" pitchFamily="34" charset="0"/>
                  </a:rPr>
                  <a:t>PosterPresentations.com</a:t>
                </a:r>
                <a:r>
                  <a:rPr lang="en-US" sz="2100" baseline="0">
                    <a:solidFill>
                      <a:schemeClr val="tx2"/>
                    </a:solidFill>
                    <a:latin typeface="Trebuchet MS" pitchFamily="34" charset="0"/>
                  </a:rPr>
                  <a:t> and click on the FB icon. </a:t>
                </a:r>
                <a:endParaRPr lang="en-US" sz="2100">
                  <a:solidFill>
                    <a:schemeClr val="tx2"/>
                  </a:solidFill>
                  <a:latin typeface="Trebuchet MS" pitchFamily="34" charset="0"/>
                </a:endParaRPr>
              </a:p>
            </p:txBody>
          </p:sp>
        </p:grpSp>
      </p:grpSp>
    </p:spTree>
  </p:cSld>
  <p:clrMap bg1="lt1" tx1="dk1" bg2="lt2" tx2="dk2" accent1="accent1" accent2="accent2" accent3="accent3" accent4="accent4" accent5="accent5" accent6="accent6" hlink="hlink" folHlink="folHlink"/>
  <p:sldLayoutIdLst>
    <p:sldLayoutId id="2147483658" r:id="rId1"/>
    <p:sldLayoutId id="2147483660" r:id="rId2"/>
  </p:sldLayoutIdLst>
  <p:txStyles>
    <p:titleStyle>
      <a:lvl1pPr algn="ctr" defTabSz="4388378" rtl="0" eaLnBrk="0" fontAlgn="base" hangingPunct="0">
        <a:spcBef>
          <a:spcPct val="0"/>
        </a:spcBef>
        <a:spcAft>
          <a:spcPct val="0"/>
        </a:spcAft>
        <a:defRPr sz="8750" kern="1200">
          <a:solidFill>
            <a:schemeClr val="bg1"/>
          </a:solidFill>
          <a:latin typeface="Trebuchet MS" pitchFamily="34" charset="0"/>
          <a:ea typeface="+mj-ea"/>
          <a:cs typeface="+mj-cs"/>
        </a:defRPr>
      </a:lvl1pPr>
      <a:lvl2pPr algn="ctr" defTabSz="4388378" rtl="0" eaLnBrk="0" fontAlgn="base" hangingPunct="0">
        <a:spcBef>
          <a:spcPct val="0"/>
        </a:spcBef>
        <a:spcAft>
          <a:spcPct val="0"/>
        </a:spcAft>
        <a:defRPr sz="8750">
          <a:solidFill>
            <a:schemeClr val="bg1"/>
          </a:solidFill>
          <a:latin typeface="Trebuchet MS" pitchFamily="34" charset="0"/>
        </a:defRPr>
      </a:lvl2pPr>
      <a:lvl3pPr algn="ctr" defTabSz="4388378" rtl="0" eaLnBrk="0" fontAlgn="base" hangingPunct="0">
        <a:spcBef>
          <a:spcPct val="0"/>
        </a:spcBef>
        <a:spcAft>
          <a:spcPct val="0"/>
        </a:spcAft>
        <a:defRPr sz="8750">
          <a:solidFill>
            <a:schemeClr val="bg1"/>
          </a:solidFill>
          <a:latin typeface="Trebuchet MS" pitchFamily="34" charset="0"/>
        </a:defRPr>
      </a:lvl3pPr>
      <a:lvl4pPr algn="ctr" defTabSz="4388378" rtl="0" eaLnBrk="0" fontAlgn="base" hangingPunct="0">
        <a:spcBef>
          <a:spcPct val="0"/>
        </a:spcBef>
        <a:spcAft>
          <a:spcPct val="0"/>
        </a:spcAft>
        <a:defRPr sz="8750">
          <a:solidFill>
            <a:schemeClr val="bg1"/>
          </a:solidFill>
          <a:latin typeface="Trebuchet MS" pitchFamily="34" charset="0"/>
        </a:defRPr>
      </a:lvl4pPr>
      <a:lvl5pPr algn="ctr" defTabSz="4388378" rtl="0" eaLnBrk="0" fontAlgn="base" hangingPunct="0">
        <a:spcBef>
          <a:spcPct val="0"/>
        </a:spcBef>
        <a:spcAft>
          <a:spcPct val="0"/>
        </a:spcAft>
        <a:defRPr sz="8750">
          <a:solidFill>
            <a:schemeClr val="bg1"/>
          </a:solidFill>
          <a:latin typeface="Trebuchet MS" pitchFamily="34" charset="0"/>
        </a:defRPr>
      </a:lvl5pPr>
      <a:lvl6pPr marL="400080" algn="ctr" defTabSz="4388378" rtl="0" fontAlgn="base">
        <a:spcBef>
          <a:spcPct val="0"/>
        </a:spcBef>
        <a:spcAft>
          <a:spcPct val="0"/>
        </a:spcAft>
        <a:defRPr sz="8750">
          <a:solidFill>
            <a:schemeClr val="bg1"/>
          </a:solidFill>
          <a:latin typeface="Trebuchet MS" pitchFamily="34" charset="0"/>
        </a:defRPr>
      </a:lvl6pPr>
      <a:lvl7pPr marL="800160" algn="ctr" defTabSz="4388378" rtl="0" fontAlgn="base">
        <a:spcBef>
          <a:spcPct val="0"/>
        </a:spcBef>
        <a:spcAft>
          <a:spcPct val="0"/>
        </a:spcAft>
        <a:defRPr sz="8750">
          <a:solidFill>
            <a:schemeClr val="bg1"/>
          </a:solidFill>
          <a:latin typeface="Trebuchet MS" pitchFamily="34" charset="0"/>
        </a:defRPr>
      </a:lvl7pPr>
      <a:lvl8pPr marL="1200240" algn="ctr" defTabSz="4388378" rtl="0" fontAlgn="base">
        <a:spcBef>
          <a:spcPct val="0"/>
        </a:spcBef>
        <a:spcAft>
          <a:spcPct val="0"/>
        </a:spcAft>
        <a:defRPr sz="8750">
          <a:solidFill>
            <a:schemeClr val="bg1"/>
          </a:solidFill>
          <a:latin typeface="Trebuchet MS" pitchFamily="34" charset="0"/>
        </a:defRPr>
      </a:lvl8pPr>
      <a:lvl9pPr marL="1600320" algn="ctr" defTabSz="4388378" rtl="0" fontAlgn="base">
        <a:spcBef>
          <a:spcPct val="0"/>
        </a:spcBef>
        <a:spcAft>
          <a:spcPct val="0"/>
        </a:spcAft>
        <a:defRPr sz="8750">
          <a:solidFill>
            <a:schemeClr val="bg1"/>
          </a:solidFill>
          <a:latin typeface="Trebuchet MS" pitchFamily="34" charset="0"/>
        </a:defRPr>
      </a:lvl9pPr>
    </p:titleStyle>
    <p:bodyStyle>
      <a:lvl1pPr marL="1644773" indent="-1644773" algn="l" defTabSz="4388378" rtl="0" eaLnBrk="0" fontAlgn="base" hangingPunct="0">
        <a:spcBef>
          <a:spcPct val="20000"/>
        </a:spcBef>
        <a:spcAft>
          <a:spcPct val="0"/>
        </a:spcAft>
        <a:buFont typeface="Arial" charset="0"/>
        <a:buChar char="•"/>
        <a:defRPr sz="15402" kern="1200">
          <a:solidFill>
            <a:schemeClr val="tx1"/>
          </a:solidFill>
          <a:latin typeface="+mn-lt"/>
          <a:ea typeface="+mn-ea"/>
          <a:cs typeface="+mn-cs"/>
        </a:defRPr>
      </a:lvl1pPr>
      <a:lvl2pPr marL="3565992" indent="-1371108" algn="l" defTabSz="4388378" rtl="0" eaLnBrk="0" fontAlgn="base" hangingPunct="0">
        <a:spcBef>
          <a:spcPct val="20000"/>
        </a:spcBef>
        <a:spcAft>
          <a:spcPct val="0"/>
        </a:spcAft>
        <a:buFont typeface="Arial" charset="0"/>
        <a:buChar char="–"/>
        <a:defRPr sz="13477" kern="1200">
          <a:solidFill>
            <a:schemeClr val="tx1"/>
          </a:solidFill>
          <a:latin typeface="+mn-lt"/>
          <a:ea typeface="+mn-ea"/>
          <a:cs typeface="+mn-cs"/>
        </a:defRPr>
      </a:lvl2pPr>
      <a:lvl3pPr marL="5485820" indent="-1096053" algn="l" defTabSz="4388378" rtl="0" eaLnBrk="0" fontAlgn="base" hangingPunct="0">
        <a:spcBef>
          <a:spcPct val="20000"/>
        </a:spcBef>
        <a:spcAft>
          <a:spcPct val="0"/>
        </a:spcAft>
        <a:buFont typeface="Arial" charset="0"/>
        <a:buChar char="•"/>
        <a:defRPr sz="11550" kern="1200">
          <a:solidFill>
            <a:schemeClr val="tx1"/>
          </a:solidFill>
          <a:latin typeface="+mn-lt"/>
          <a:ea typeface="+mn-ea"/>
          <a:cs typeface="+mn-cs"/>
        </a:defRPr>
      </a:lvl3pPr>
      <a:lvl4pPr marL="7680703" indent="-1096053" algn="l" defTabSz="4388378" rtl="0" eaLnBrk="0" fontAlgn="base" hangingPunct="0">
        <a:spcBef>
          <a:spcPct val="20000"/>
        </a:spcBef>
        <a:spcAft>
          <a:spcPct val="0"/>
        </a:spcAft>
        <a:buFont typeface="Arial" charset="0"/>
        <a:buChar char="–"/>
        <a:defRPr sz="9625" kern="1200">
          <a:solidFill>
            <a:schemeClr val="tx1"/>
          </a:solidFill>
          <a:latin typeface="+mn-lt"/>
          <a:ea typeface="+mn-ea"/>
          <a:cs typeface="+mn-cs"/>
        </a:defRPr>
      </a:lvl4pPr>
      <a:lvl5pPr marL="9875586" indent="-1096053" algn="l" defTabSz="4388378" rtl="0" eaLnBrk="0" fontAlgn="base" hangingPunct="0">
        <a:spcBef>
          <a:spcPct val="20000"/>
        </a:spcBef>
        <a:spcAft>
          <a:spcPct val="0"/>
        </a:spcAft>
        <a:buFont typeface="Arial" charset="0"/>
        <a:buChar char="»"/>
        <a:defRPr sz="9625" kern="1200">
          <a:solidFill>
            <a:schemeClr val="tx1"/>
          </a:solidFill>
          <a:latin typeface="+mn-lt"/>
          <a:ea typeface="+mn-ea"/>
          <a:cs typeface="+mn-cs"/>
        </a:defRPr>
      </a:lvl5pPr>
      <a:lvl6pPr marL="12070382" indent="-1097310" algn="l" defTabSz="4389229" rtl="0" eaLnBrk="1" latinLnBrk="0" hangingPunct="1">
        <a:spcBef>
          <a:spcPct val="20000"/>
        </a:spcBef>
        <a:buFont typeface="Arial" pitchFamily="34" charset="0"/>
        <a:buChar char="•"/>
        <a:defRPr sz="9625" kern="1200">
          <a:solidFill>
            <a:schemeClr val="tx1"/>
          </a:solidFill>
          <a:latin typeface="+mn-lt"/>
          <a:ea typeface="+mn-ea"/>
          <a:cs typeface="+mn-cs"/>
        </a:defRPr>
      </a:lvl6pPr>
      <a:lvl7pPr marL="14264996" indent="-1097310" algn="l" defTabSz="4389229" rtl="0" eaLnBrk="1" latinLnBrk="0" hangingPunct="1">
        <a:spcBef>
          <a:spcPct val="20000"/>
        </a:spcBef>
        <a:buFont typeface="Arial" pitchFamily="34" charset="0"/>
        <a:buChar char="•"/>
        <a:defRPr sz="9625" kern="1200">
          <a:solidFill>
            <a:schemeClr val="tx1"/>
          </a:solidFill>
          <a:latin typeface="+mn-lt"/>
          <a:ea typeface="+mn-ea"/>
          <a:cs typeface="+mn-cs"/>
        </a:defRPr>
      </a:lvl7pPr>
      <a:lvl8pPr marL="16459611" indent="-1097310" algn="l" defTabSz="4389229" rtl="0" eaLnBrk="1" latinLnBrk="0" hangingPunct="1">
        <a:spcBef>
          <a:spcPct val="20000"/>
        </a:spcBef>
        <a:buFont typeface="Arial" pitchFamily="34" charset="0"/>
        <a:buChar char="•"/>
        <a:defRPr sz="9625" kern="1200">
          <a:solidFill>
            <a:schemeClr val="tx1"/>
          </a:solidFill>
          <a:latin typeface="+mn-lt"/>
          <a:ea typeface="+mn-ea"/>
          <a:cs typeface="+mn-cs"/>
        </a:defRPr>
      </a:lvl8pPr>
      <a:lvl9pPr marL="18654227" indent="-1097310" algn="l" defTabSz="4389229" rtl="0" eaLnBrk="1" latinLnBrk="0" hangingPunct="1">
        <a:spcBef>
          <a:spcPct val="20000"/>
        </a:spcBef>
        <a:buFont typeface="Arial" pitchFamily="34" charset="0"/>
        <a:buChar char="•"/>
        <a:defRPr sz="9625" kern="1200">
          <a:solidFill>
            <a:schemeClr val="tx1"/>
          </a:solidFill>
          <a:latin typeface="+mn-lt"/>
          <a:ea typeface="+mn-ea"/>
          <a:cs typeface="+mn-cs"/>
        </a:defRPr>
      </a:lvl9pPr>
    </p:bodyStyle>
    <p:otherStyle>
      <a:defPPr>
        <a:defRPr lang="en-US"/>
      </a:defPPr>
      <a:lvl1pPr marL="0" algn="l" defTabSz="4389229" rtl="0" eaLnBrk="1" latinLnBrk="0" hangingPunct="1">
        <a:defRPr sz="8575" kern="1200">
          <a:solidFill>
            <a:schemeClr val="tx1"/>
          </a:solidFill>
          <a:latin typeface="+mn-lt"/>
          <a:ea typeface="+mn-ea"/>
          <a:cs typeface="+mn-cs"/>
        </a:defRPr>
      </a:lvl1pPr>
      <a:lvl2pPr marL="2194616" algn="l" defTabSz="4389229" rtl="0" eaLnBrk="1" latinLnBrk="0" hangingPunct="1">
        <a:defRPr sz="8575" kern="1200">
          <a:solidFill>
            <a:schemeClr val="tx1"/>
          </a:solidFill>
          <a:latin typeface="+mn-lt"/>
          <a:ea typeface="+mn-ea"/>
          <a:cs typeface="+mn-cs"/>
        </a:defRPr>
      </a:lvl2pPr>
      <a:lvl3pPr marL="4389229" algn="l" defTabSz="4389229" rtl="0" eaLnBrk="1" latinLnBrk="0" hangingPunct="1">
        <a:defRPr sz="8575" kern="1200">
          <a:solidFill>
            <a:schemeClr val="tx1"/>
          </a:solidFill>
          <a:latin typeface="+mn-lt"/>
          <a:ea typeface="+mn-ea"/>
          <a:cs typeface="+mn-cs"/>
        </a:defRPr>
      </a:lvl3pPr>
      <a:lvl4pPr marL="6583845" algn="l" defTabSz="4389229" rtl="0" eaLnBrk="1" latinLnBrk="0" hangingPunct="1">
        <a:defRPr sz="8575" kern="1200">
          <a:solidFill>
            <a:schemeClr val="tx1"/>
          </a:solidFill>
          <a:latin typeface="+mn-lt"/>
          <a:ea typeface="+mn-ea"/>
          <a:cs typeface="+mn-cs"/>
        </a:defRPr>
      </a:lvl4pPr>
      <a:lvl5pPr marL="8778459" algn="l" defTabSz="4389229" rtl="0" eaLnBrk="1" latinLnBrk="0" hangingPunct="1">
        <a:defRPr sz="8575" kern="1200">
          <a:solidFill>
            <a:schemeClr val="tx1"/>
          </a:solidFill>
          <a:latin typeface="+mn-lt"/>
          <a:ea typeface="+mn-ea"/>
          <a:cs typeface="+mn-cs"/>
        </a:defRPr>
      </a:lvl5pPr>
      <a:lvl6pPr marL="10973076" algn="l" defTabSz="4389229" rtl="0" eaLnBrk="1" latinLnBrk="0" hangingPunct="1">
        <a:defRPr sz="8575" kern="1200">
          <a:solidFill>
            <a:schemeClr val="tx1"/>
          </a:solidFill>
          <a:latin typeface="+mn-lt"/>
          <a:ea typeface="+mn-ea"/>
          <a:cs typeface="+mn-cs"/>
        </a:defRPr>
      </a:lvl6pPr>
      <a:lvl7pPr marL="13167690" algn="l" defTabSz="4389229" rtl="0" eaLnBrk="1" latinLnBrk="0" hangingPunct="1">
        <a:defRPr sz="8575" kern="1200">
          <a:solidFill>
            <a:schemeClr val="tx1"/>
          </a:solidFill>
          <a:latin typeface="+mn-lt"/>
          <a:ea typeface="+mn-ea"/>
          <a:cs typeface="+mn-cs"/>
        </a:defRPr>
      </a:lvl7pPr>
      <a:lvl8pPr marL="15362304" algn="l" defTabSz="4389229" rtl="0" eaLnBrk="1" latinLnBrk="0" hangingPunct="1">
        <a:defRPr sz="8575" kern="1200">
          <a:solidFill>
            <a:schemeClr val="tx1"/>
          </a:solidFill>
          <a:latin typeface="+mn-lt"/>
          <a:ea typeface="+mn-ea"/>
          <a:cs typeface="+mn-cs"/>
        </a:defRPr>
      </a:lvl8pPr>
      <a:lvl9pPr marL="17556921" algn="l" defTabSz="4389229" rtl="0" eaLnBrk="1" latinLnBrk="0" hangingPunct="1">
        <a:defRPr sz="85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15.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13C907D-725D-9D81-E402-CC52BE132F75}"/>
              </a:ext>
              <a:ext uri="{C183D7F6-B498-43B3-948B-1728B52AA6E4}">
                <adec:decorative xmlns:adec="http://schemas.microsoft.com/office/drawing/2017/decorative" val="1"/>
              </a:ext>
            </a:extLst>
          </p:cNvPr>
          <p:cNvSpPr/>
          <p:nvPr/>
        </p:nvSpPr>
        <p:spPr>
          <a:xfrm>
            <a:off x="844158" y="3540534"/>
            <a:ext cx="49570646" cy="84279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C183D7F6-B498-43B3-948B-1728B52AA6E4}">
                <adec:decorative xmlns:adec="http://schemas.microsoft.com/office/drawing/2017/decorative" val="1"/>
              </a:ext>
            </a:extLst>
          </p:cNvPr>
          <p:cNvSpPr>
            <a:spLocks noGrp="1"/>
          </p:cNvSpPr>
          <p:nvPr>
            <p:ph type="body" sz="quarter" idx="11"/>
          </p:nvPr>
        </p:nvSpPr>
        <p:spPr>
          <a:xfrm>
            <a:off x="876300" y="4507932"/>
            <a:ext cx="17296909" cy="776576"/>
          </a:xfrm>
          <a:solidFill>
            <a:schemeClr val="accent1">
              <a:lumMod val="50000"/>
            </a:schemeClr>
          </a:solidFill>
          <a:ln w="38100">
            <a:solidFill>
              <a:schemeClr val="accent1">
                <a:lumMod val="50000"/>
              </a:schemeClr>
            </a:solidFill>
          </a:ln>
        </p:spPr>
        <p:txBody>
          <a:bodyPr/>
          <a:lstStyle/>
          <a:p>
            <a:r>
              <a:rPr lang="en-US" u="none" dirty="0">
                <a:solidFill>
                  <a:schemeClr val="bg1"/>
                </a:solidFill>
              </a:rPr>
              <a:t>Background</a:t>
            </a:r>
          </a:p>
        </p:txBody>
      </p:sp>
      <p:sp>
        <p:nvSpPr>
          <p:cNvPr id="2" name="Text Placeholder 1">
            <a:extLst>
              <a:ext uri="{C183D7F6-B498-43B3-948B-1728B52AA6E4}">
                <adec:decorative xmlns:adec="http://schemas.microsoft.com/office/drawing/2017/decorative" val="1"/>
              </a:ext>
            </a:extLst>
          </p:cNvPr>
          <p:cNvSpPr>
            <a:spLocks noGrp="1"/>
          </p:cNvSpPr>
          <p:nvPr>
            <p:ph type="body" sz="quarter" idx="10"/>
          </p:nvPr>
        </p:nvSpPr>
        <p:spPr>
          <a:xfrm>
            <a:off x="876300" y="5304219"/>
            <a:ext cx="17296909" cy="6206068"/>
          </a:xfrm>
          <a:ln w="38100">
            <a:solidFill>
              <a:schemeClr val="accent1">
                <a:lumMod val="50000"/>
              </a:schemeClr>
            </a:solidFill>
          </a:ln>
        </p:spPr>
        <p:txBody>
          <a:bodyPr/>
          <a:lstStyle/>
          <a:p>
            <a:pPr marL="400050" indent="-400050">
              <a:spcBef>
                <a:spcPts val="600"/>
              </a:spcBef>
              <a:spcAft>
                <a:spcPts val="0"/>
              </a:spcAft>
              <a:buFont typeface="Arial" panose="020B0604020202020204" pitchFamily="34" charset="0"/>
              <a:buChar char="•"/>
            </a:pPr>
            <a:r>
              <a:rPr lang="en-US" sz="2800" dirty="0">
                <a:solidFill>
                  <a:schemeClr val="tx1"/>
                </a:solidFill>
                <a:effectLst/>
                <a:latin typeface="+mn-lt"/>
                <a:ea typeface="Calibri" panose="020F0502020204030204" pitchFamily="34" charset="0"/>
              </a:rPr>
              <a:t>Food insecurity refers to the limited or uncertain access to nutritionally adequate and safe foods obtained in socially acceptable ways,</a:t>
            </a:r>
            <a:r>
              <a:rPr lang="en-US" sz="2800" baseline="30000" dirty="0">
                <a:solidFill>
                  <a:schemeClr val="tx1"/>
                </a:solidFill>
                <a:effectLst/>
                <a:latin typeface="+mn-lt"/>
                <a:ea typeface="Calibri" panose="020F0502020204030204" pitchFamily="34" charset="0"/>
              </a:rPr>
              <a:t>1</a:t>
            </a:r>
            <a:r>
              <a:rPr lang="en-US" sz="2800" dirty="0">
                <a:solidFill>
                  <a:schemeClr val="tx1"/>
                </a:solidFill>
                <a:effectLst/>
                <a:latin typeface="+mn-lt"/>
                <a:ea typeface="Calibri" panose="020F0502020204030204" pitchFamily="34" charset="0"/>
              </a:rPr>
              <a:t> which affects both the quality and longevity of life.</a:t>
            </a:r>
            <a:r>
              <a:rPr lang="en-US" sz="2800" baseline="30000" dirty="0">
                <a:solidFill>
                  <a:schemeClr val="tx1"/>
                </a:solidFill>
                <a:effectLst/>
                <a:latin typeface="+mn-lt"/>
                <a:ea typeface="Calibri" panose="020F0502020204030204" pitchFamily="34" charset="0"/>
              </a:rPr>
              <a:t>2</a:t>
            </a:r>
            <a:r>
              <a:rPr lang="en-US" sz="2800" dirty="0">
                <a:solidFill>
                  <a:schemeClr val="tx1"/>
                </a:solidFill>
                <a:effectLst/>
                <a:latin typeface="+mn-lt"/>
                <a:ea typeface="Calibri" panose="020F0502020204030204" pitchFamily="34" charset="0"/>
              </a:rPr>
              <a:t> </a:t>
            </a:r>
          </a:p>
          <a:p>
            <a:pPr marL="400050" indent="-400050">
              <a:spcBef>
                <a:spcPts val="600"/>
              </a:spcBef>
              <a:buFont typeface="Arial" panose="020B0604020202020204" pitchFamily="34" charset="0"/>
              <a:buChar char="•"/>
            </a:pPr>
            <a:r>
              <a:rPr lang="en-US" sz="2800" dirty="0">
                <a:solidFill>
                  <a:schemeClr val="tx1"/>
                </a:solidFill>
                <a:effectLst/>
                <a:latin typeface="+mn-lt"/>
                <a:ea typeface="Calibri" panose="020F0502020204030204" pitchFamily="34" charset="0"/>
                <a:cs typeface="Calibri" panose="020F0502020204030204" pitchFamily="34" charset="0"/>
              </a:rPr>
              <a:t>Surveillance plays an important role in addressing food insecurity. The USDA Household Foo</a:t>
            </a:r>
            <a:r>
              <a:rPr lang="en-US" sz="2800" dirty="0">
                <a:solidFill>
                  <a:schemeClr val="tx1"/>
                </a:solidFill>
                <a:latin typeface="+mn-lt"/>
                <a:ea typeface="Calibri" panose="020F0502020204030204" pitchFamily="34" charset="0"/>
                <a:cs typeface="Calibri" panose="020F0502020204030204" pitchFamily="34" charset="0"/>
              </a:rPr>
              <a:t>d Security Survey Module (HFSSM) is the gold standard measure of food insecurity in the US.</a:t>
            </a:r>
          </a:p>
          <a:p>
            <a:pPr marL="400050" indent="-400050">
              <a:spcBef>
                <a:spcPts val="600"/>
              </a:spcBef>
              <a:buFont typeface="Arial" panose="020B0604020202020204" pitchFamily="34" charset="0"/>
              <a:buChar char="•"/>
            </a:pPr>
            <a:r>
              <a:rPr lang="en-US" sz="2800" dirty="0">
                <a:solidFill>
                  <a:schemeClr val="tx1"/>
                </a:solidFill>
                <a:latin typeface="+mn-lt"/>
                <a:ea typeface="Calibri" panose="020F0502020204030204" pitchFamily="34" charset="0"/>
                <a:cs typeface="Calibri" panose="020F0502020204030204" pitchFamily="34" charset="0"/>
              </a:rPr>
              <a:t>The HFSSM has been validated in English, Spanish, and Chinese for use in the US.</a:t>
            </a:r>
            <a:r>
              <a:rPr lang="en-US" sz="2800" baseline="30000" dirty="0">
                <a:solidFill>
                  <a:schemeClr val="tx1"/>
                </a:solidFill>
                <a:latin typeface="+mn-lt"/>
                <a:ea typeface="Calibri" panose="020F0502020204030204" pitchFamily="34" charset="0"/>
                <a:cs typeface="Calibri" panose="020F0502020204030204" pitchFamily="34" charset="0"/>
              </a:rPr>
              <a:t>3</a:t>
            </a:r>
            <a:r>
              <a:rPr lang="en-US" sz="2800" dirty="0">
                <a:solidFill>
                  <a:schemeClr val="tx1"/>
                </a:solidFill>
                <a:latin typeface="+mn-lt"/>
                <a:ea typeface="Calibri" panose="020F0502020204030204" pitchFamily="34" charset="0"/>
                <a:cs typeface="Calibri" panose="020F0502020204030204" pitchFamily="34" charset="0"/>
              </a:rPr>
              <a:t> However, it has not been validated in Vietnamese - a language with the largest percentage of Non-English Language Preference speakers (58.9% between 2015).</a:t>
            </a:r>
            <a:r>
              <a:rPr lang="en-US" sz="2800" baseline="30000" dirty="0">
                <a:solidFill>
                  <a:schemeClr val="tx1"/>
                </a:solidFill>
                <a:latin typeface="+mn-lt"/>
                <a:ea typeface="Calibri" panose="020F0502020204030204" pitchFamily="34" charset="0"/>
                <a:cs typeface="Calibri" panose="020F0502020204030204" pitchFamily="34" charset="0"/>
              </a:rPr>
              <a:t>4</a:t>
            </a:r>
          </a:p>
          <a:p>
            <a:pPr marL="400050" indent="-400050">
              <a:spcBef>
                <a:spcPts val="600"/>
              </a:spcBef>
              <a:buFont typeface="Arial" panose="020B0604020202020204" pitchFamily="34" charset="0"/>
              <a:buChar char="•"/>
            </a:pPr>
            <a:r>
              <a:rPr lang="en-US" sz="2800" dirty="0">
                <a:solidFill>
                  <a:schemeClr val="tx1"/>
                </a:solidFill>
                <a:latin typeface="+mn-lt"/>
                <a:ea typeface="Calibri" panose="020F0502020204030204" pitchFamily="34" charset="0"/>
                <a:cs typeface="Calibri" panose="020F0502020204030204" pitchFamily="34" charset="0"/>
              </a:rPr>
              <a:t>Among Vietnamese, prevalence of food insecurity reached 7.1% between 2016-2021.</a:t>
            </a:r>
            <a:r>
              <a:rPr lang="en-US" sz="2800" baseline="30000" dirty="0">
                <a:solidFill>
                  <a:schemeClr val="tx1"/>
                </a:solidFill>
                <a:latin typeface="+mn-lt"/>
                <a:ea typeface="Calibri" panose="020F0502020204030204" pitchFamily="34" charset="0"/>
                <a:cs typeface="Calibri" panose="020F0502020204030204" pitchFamily="34" charset="0"/>
              </a:rPr>
              <a:t>5</a:t>
            </a:r>
            <a:r>
              <a:rPr lang="en-US" sz="2800" dirty="0">
                <a:solidFill>
                  <a:schemeClr val="tx1"/>
                </a:solidFill>
                <a:latin typeface="+mn-lt"/>
                <a:ea typeface="Calibri" panose="020F0502020204030204" pitchFamily="34" charset="0"/>
                <a:cs typeface="Calibri" panose="020F0502020204030204" pitchFamily="34" charset="0"/>
              </a:rPr>
              <a:t> However, data may misrepresent Vietnamese American subgroups as there is no validated and culturally adapted Vietnamese version of the HFSSM. </a:t>
            </a:r>
          </a:p>
          <a:p>
            <a:pPr algn="ctr">
              <a:spcBef>
                <a:spcPts val="1200"/>
              </a:spcBef>
            </a:pPr>
            <a:r>
              <a:rPr lang="en-US" sz="3200" b="1" dirty="0">
                <a:solidFill>
                  <a:srgbClr val="002060"/>
                </a:solidFill>
                <a:latin typeface="+mn-lt"/>
              </a:rPr>
              <a:t>Objective: To translate and culturally adapt the USDA Household Food Security Survey Module (HFSSM) into Vietnamese for the Vietnamese population in the US. </a:t>
            </a:r>
            <a:endParaRPr lang="pt-BR" sz="3200" b="1" dirty="0">
              <a:solidFill>
                <a:srgbClr val="002060"/>
              </a:solidFill>
              <a:latin typeface="+mn-lt"/>
            </a:endParaRPr>
          </a:p>
        </p:txBody>
      </p:sp>
      <p:sp>
        <p:nvSpPr>
          <p:cNvPr id="5" name="Text Placeholder 4">
            <a:extLst>
              <a:ext uri="{C183D7F6-B498-43B3-948B-1728B52AA6E4}">
                <adec:decorative xmlns:adec="http://schemas.microsoft.com/office/drawing/2017/decorative" val="1"/>
              </a:ext>
            </a:extLst>
          </p:cNvPr>
          <p:cNvSpPr>
            <a:spLocks noGrp="1"/>
          </p:cNvSpPr>
          <p:nvPr>
            <p:ph type="body" sz="quarter" idx="20"/>
          </p:nvPr>
        </p:nvSpPr>
        <p:spPr>
          <a:xfrm>
            <a:off x="872705" y="11585618"/>
            <a:ext cx="17296909" cy="776576"/>
          </a:xfrm>
          <a:solidFill>
            <a:schemeClr val="accent1">
              <a:lumMod val="50000"/>
            </a:schemeClr>
          </a:solidFill>
          <a:ln w="38100">
            <a:solidFill>
              <a:schemeClr val="accent1">
                <a:lumMod val="50000"/>
              </a:schemeClr>
            </a:solidFill>
          </a:ln>
        </p:spPr>
        <p:txBody>
          <a:bodyPr/>
          <a:lstStyle/>
          <a:p>
            <a:r>
              <a:rPr lang="en-US" u="none" dirty="0">
                <a:solidFill>
                  <a:schemeClr val="bg1"/>
                </a:solidFill>
              </a:rPr>
              <a:t>Design/Methods</a:t>
            </a:r>
          </a:p>
        </p:txBody>
      </p:sp>
      <p:sp>
        <p:nvSpPr>
          <p:cNvPr id="4" name="Text Placeholder 3">
            <a:extLst>
              <a:ext uri="{C183D7F6-B498-43B3-948B-1728B52AA6E4}">
                <adec:decorative xmlns:adec="http://schemas.microsoft.com/office/drawing/2017/decorative" val="1"/>
              </a:ext>
            </a:extLst>
          </p:cNvPr>
          <p:cNvSpPr>
            <a:spLocks noGrp="1"/>
          </p:cNvSpPr>
          <p:nvPr>
            <p:ph type="body" sz="quarter" idx="19"/>
          </p:nvPr>
        </p:nvSpPr>
        <p:spPr>
          <a:xfrm>
            <a:off x="869796" y="12370561"/>
            <a:ext cx="17296909" cy="14031287"/>
          </a:xfrm>
          <a:ln w="38100">
            <a:solidFill>
              <a:schemeClr val="accent1">
                <a:lumMod val="50000"/>
              </a:schemeClr>
            </a:solidFill>
          </a:ln>
        </p:spPr>
        <p:txBody>
          <a:bodyPr/>
          <a:lstStyle/>
          <a:p>
            <a:pPr>
              <a:spcBef>
                <a:spcPts val="525"/>
              </a:spcBef>
            </a:pPr>
            <a:r>
              <a:rPr lang="en-US" sz="2800" b="1" dirty="0">
                <a:solidFill>
                  <a:schemeClr val="tx1"/>
                </a:solidFill>
                <a:latin typeface="+mn-lt"/>
                <a:cs typeface="Calibri" panose="020F0502020204030204" pitchFamily="34" charset="0"/>
              </a:rPr>
              <a:t>To attain a Vietnamese translation of the HFSSM, four steps were used in this research:  </a:t>
            </a:r>
          </a:p>
          <a:p>
            <a:pPr>
              <a:spcBef>
                <a:spcPts val="525"/>
              </a:spcBef>
            </a:pPr>
            <a:r>
              <a:rPr lang="en-US" sz="2800" b="1" dirty="0">
                <a:solidFill>
                  <a:schemeClr val="tx1"/>
                </a:solidFill>
                <a:latin typeface="+mn-lt"/>
                <a:cs typeface="Calibri" panose="020F0502020204030204" pitchFamily="34" charset="0"/>
              </a:rPr>
              <a:t>1. Literature Review: </a:t>
            </a:r>
            <a:r>
              <a:rPr lang="en-US" sz="2800" dirty="0">
                <a:solidFill>
                  <a:schemeClr val="tx1"/>
                </a:solidFill>
                <a:latin typeface="+mn-lt"/>
                <a:cs typeface="Calibri" panose="020F0502020204030204" pitchFamily="34" charset="0"/>
              </a:rPr>
              <a:t>A thorough worldwide literature search on previous translations of the HFSSM into Vietnamese was completed using PubMed and </a:t>
            </a:r>
            <a:r>
              <a:rPr lang="en-US" sz="2800" dirty="0" err="1">
                <a:solidFill>
                  <a:schemeClr val="tx1"/>
                </a:solidFill>
                <a:latin typeface="+mn-lt"/>
                <a:cs typeface="Calibri" panose="020F0502020204030204" pitchFamily="34" charset="0"/>
              </a:rPr>
              <a:t>ResearchGate</a:t>
            </a:r>
            <a:r>
              <a:rPr lang="en-US" sz="2800" dirty="0">
                <a:solidFill>
                  <a:schemeClr val="tx1"/>
                </a:solidFill>
                <a:latin typeface="+mn-lt"/>
                <a:cs typeface="Calibri" panose="020F0502020204030204" pitchFamily="34" charset="0"/>
              </a:rPr>
              <a:t>, as well as by exchanging information with food insecurity research experts. </a:t>
            </a:r>
          </a:p>
          <a:p>
            <a:pPr>
              <a:spcBef>
                <a:spcPts val="525"/>
              </a:spcBef>
            </a:pPr>
            <a:r>
              <a:rPr lang="en-US" sz="2800" b="1" dirty="0">
                <a:solidFill>
                  <a:schemeClr val="tx1"/>
                </a:solidFill>
                <a:latin typeface="+mn-lt"/>
                <a:cs typeface="Calibri" panose="020F0502020204030204" pitchFamily="34" charset="0"/>
              </a:rPr>
              <a:t>2. Forward Translations: </a:t>
            </a:r>
            <a:r>
              <a:rPr lang="en-US" sz="2800" dirty="0">
                <a:solidFill>
                  <a:schemeClr val="tx1"/>
                </a:solidFill>
                <a:latin typeface="+mn-lt"/>
                <a:cs typeface="Calibri" panose="020F0502020204030204" pitchFamily="34" charset="0"/>
              </a:rPr>
              <a:t>After receiving training from food security content experts and researchers in the field, two bicultural and bilingual (Vietnamese and English) researchers independently translated 18 food insecurity questions (HFSSM) and 1 pre-screen question (food sufficiency) into Vietnamese, resulting in two forward translation versions. </a:t>
            </a:r>
          </a:p>
          <a:p>
            <a:pPr>
              <a:spcBef>
                <a:spcPts val="525"/>
              </a:spcBef>
            </a:pPr>
            <a:r>
              <a:rPr lang="en-US" sz="2800" dirty="0">
                <a:solidFill>
                  <a:schemeClr val="tx1"/>
                </a:solidFill>
                <a:latin typeface="+mn-lt"/>
                <a:cs typeface="Calibri" panose="020F0502020204030204" pitchFamily="34" charset="0"/>
              </a:rPr>
              <a:t>To achieve unity, three independent Vietnamese language professionals participated in three rounds of survey reconciliation using a Delphi methodology.</a:t>
            </a:r>
            <a:r>
              <a:rPr lang="en-US" sz="2800" baseline="30000" dirty="0">
                <a:solidFill>
                  <a:schemeClr val="tx1"/>
                </a:solidFill>
                <a:latin typeface="+mn-lt"/>
                <a:cs typeface="Calibri" panose="020F0502020204030204" pitchFamily="34" charset="0"/>
              </a:rPr>
              <a:t>6</a:t>
            </a:r>
            <a:r>
              <a:rPr lang="en-US" sz="2800" dirty="0">
                <a:solidFill>
                  <a:schemeClr val="tx1"/>
                </a:solidFill>
                <a:latin typeface="+mn-lt"/>
                <a:cs typeface="Calibri" panose="020F0502020204030204" pitchFamily="34" charset="0"/>
              </a:rPr>
              <a:t> Language professionals were selected via online reach and selected if older than 18 years old; bicultural and bilingual (Vietnamese and English); Vietnamese language professional (work in healthcare/public health/social work/discuss nutrition and diet with Vietnamese-speaking clients OR specialize in the Vietnamese language OR work on the HFSSM. Vietnamese language professionals were excluded if living with a cognitive disability.</a:t>
            </a:r>
          </a:p>
          <a:p>
            <a:pPr>
              <a:spcBef>
                <a:spcPts val="525"/>
              </a:spcBef>
            </a:pPr>
            <a:r>
              <a:rPr lang="en-US" sz="2800" dirty="0">
                <a:solidFill>
                  <a:schemeClr val="tx1"/>
                </a:solidFill>
                <a:latin typeface="+mn-lt"/>
                <a:cs typeface="Calibri" panose="020F0502020204030204" pitchFamily="34" charset="0"/>
              </a:rPr>
              <a:t>A document with the two initial forward translations were sent to professionals who rated the translations in a Likert scale from 1 to 5 (one being strongly disagree and five being strongly agree), and offered additional versions, if needed. </a:t>
            </a:r>
          </a:p>
          <a:p>
            <a:pPr>
              <a:spcBef>
                <a:spcPts val="525"/>
              </a:spcBef>
            </a:pPr>
            <a:r>
              <a:rPr lang="en-US" sz="2800" dirty="0">
                <a:solidFill>
                  <a:schemeClr val="tx1"/>
                </a:solidFill>
                <a:latin typeface="+mn-lt"/>
                <a:cs typeface="Calibri" panose="020F0502020204030204" pitchFamily="34" charset="0"/>
              </a:rPr>
              <a:t>A Steering Committee consisting of the two forward-translators, one HFSSM expert, and one Vietnamese language expert participated in several meetings to reach consensus on the professionals’ feedbacks to create a single Vietnamese version of the HFSSM. </a:t>
            </a:r>
          </a:p>
          <a:p>
            <a:pPr>
              <a:spcBef>
                <a:spcPts val="525"/>
              </a:spcBef>
            </a:pPr>
            <a:r>
              <a:rPr lang="en-US" sz="2800" dirty="0">
                <a:solidFill>
                  <a:schemeClr val="tx1"/>
                </a:solidFill>
                <a:latin typeface="+mn-lt"/>
                <a:cs typeface="Calibri" panose="020F0502020204030204" pitchFamily="34" charset="0"/>
              </a:rPr>
              <a:t>T</a:t>
            </a:r>
            <a:r>
              <a:rPr lang="en-US" sz="2800" dirty="0">
                <a:solidFill>
                  <a:schemeClr val="tx1"/>
                </a:solidFill>
                <a:latin typeface="+mn-lt"/>
              </a:rPr>
              <a:t>he translation option with higher scores (4 or 5) and without any significant critiques in each individual question was chosen to compose the final Vietnamese translation of the HFSSM. </a:t>
            </a:r>
          </a:p>
          <a:p>
            <a:pPr>
              <a:spcBef>
                <a:spcPts val="525"/>
              </a:spcBef>
            </a:pPr>
            <a:r>
              <a:rPr lang="en-US" sz="2800" b="1" dirty="0">
                <a:solidFill>
                  <a:schemeClr val="tx1"/>
                </a:solidFill>
                <a:latin typeface="+mn-lt"/>
                <a:cs typeface="Calibri" panose="020F0502020204030204" pitchFamily="34" charset="0"/>
              </a:rPr>
              <a:t>3. Back-translations: </a:t>
            </a:r>
            <a:r>
              <a:rPr lang="en-US" sz="2800" dirty="0">
                <a:solidFill>
                  <a:schemeClr val="tx1"/>
                </a:solidFill>
                <a:latin typeface="+mn-lt"/>
                <a:cs typeface="Calibri" panose="020F0502020204030204" pitchFamily="34" charset="0"/>
              </a:rPr>
              <a:t>Two bilingual and bicultural translators who were unaware of the HFSSM independently back-translated the Vietnamese HFSSM into English, and offered additional versions, if needed. Back-translators were also encouraged to highlight challenges and share a rationale for their translations.</a:t>
            </a:r>
          </a:p>
          <a:p>
            <a:pPr>
              <a:spcBef>
                <a:spcPts val="525"/>
              </a:spcBef>
            </a:pPr>
            <a:r>
              <a:rPr lang="en-US" sz="2800" b="1" dirty="0">
                <a:solidFill>
                  <a:schemeClr val="tx1"/>
                </a:solidFill>
                <a:latin typeface="+mn-lt"/>
                <a:cs typeface="Calibri" panose="020F0502020204030204" pitchFamily="34" charset="0"/>
              </a:rPr>
              <a:t>4. Expert Committee Final Conciliation: </a:t>
            </a:r>
            <a:r>
              <a:rPr lang="en-US" sz="2800" dirty="0">
                <a:solidFill>
                  <a:schemeClr val="tx1"/>
                </a:solidFill>
                <a:latin typeface="+mn-lt"/>
                <a:cs typeface="Calibri" panose="020F0502020204030204" pitchFamily="34" charset="0"/>
              </a:rPr>
              <a:t>The Steering Committee engaged in several meetings to compare back-translation options with the original English version of the HFSSM. </a:t>
            </a:r>
          </a:p>
          <a:p>
            <a:pPr>
              <a:spcBef>
                <a:spcPts val="525"/>
              </a:spcBef>
            </a:pPr>
            <a:r>
              <a:rPr lang="en-US" sz="2800" b="1" dirty="0">
                <a:solidFill>
                  <a:schemeClr val="tx1"/>
                </a:solidFill>
                <a:latin typeface="+mn-lt"/>
                <a:cs typeface="Calibri" panose="020F0502020204030204" pitchFamily="34" charset="0"/>
              </a:rPr>
              <a:t>5. Qualitative Interviews: </a:t>
            </a:r>
            <a:r>
              <a:rPr lang="en-US" sz="2800" dirty="0">
                <a:solidFill>
                  <a:schemeClr val="tx1"/>
                </a:solidFill>
                <a:latin typeface="+mn-lt"/>
                <a:cs typeface="Calibri" panose="020F0502020204030204" pitchFamily="34" charset="0"/>
              </a:rPr>
              <a:t>Yet to be concluded, a set of qualitative interviews have been conducted with Vietnamese people to determine the accuracy and clarity of the translations. This phase will be concluded when translations reach data saturation.</a:t>
            </a:r>
            <a:endParaRPr lang="en-US" sz="2800" dirty="0">
              <a:solidFill>
                <a:schemeClr val="tx1"/>
              </a:solidFill>
              <a:latin typeface="+mn-lt"/>
              <a:ea typeface="Calibri" panose="020F0502020204030204" pitchFamily="34" charset="0"/>
            </a:endParaRPr>
          </a:p>
        </p:txBody>
      </p:sp>
      <p:sp>
        <p:nvSpPr>
          <p:cNvPr id="7" name="Text Placeholder 6">
            <a:extLst>
              <a:ext uri="{C183D7F6-B498-43B3-948B-1728B52AA6E4}">
                <adec:decorative xmlns:adec="http://schemas.microsoft.com/office/drawing/2017/decorative" val="1"/>
              </a:ext>
            </a:extLst>
          </p:cNvPr>
          <p:cNvSpPr>
            <a:spLocks noGrp="1"/>
          </p:cNvSpPr>
          <p:nvPr>
            <p:ph type="body" sz="quarter" idx="22"/>
          </p:nvPr>
        </p:nvSpPr>
        <p:spPr>
          <a:xfrm>
            <a:off x="34090834" y="19226822"/>
            <a:ext cx="16369132" cy="776576"/>
          </a:xfrm>
          <a:solidFill>
            <a:schemeClr val="accent1">
              <a:lumMod val="50000"/>
            </a:schemeClr>
          </a:solidFill>
          <a:ln w="38100">
            <a:solidFill>
              <a:schemeClr val="accent1">
                <a:lumMod val="50000"/>
              </a:schemeClr>
            </a:solidFill>
          </a:ln>
        </p:spPr>
        <p:txBody>
          <a:bodyPr/>
          <a:lstStyle/>
          <a:p>
            <a:r>
              <a:rPr lang="en-US" u="none" dirty="0">
                <a:solidFill>
                  <a:schemeClr val="bg1"/>
                </a:solidFill>
              </a:rPr>
              <a:t>Implications</a:t>
            </a:r>
          </a:p>
        </p:txBody>
      </p:sp>
      <p:sp>
        <p:nvSpPr>
          <p:cNvPr id="9" name="Text Placeholder 8">
            <a:extLst>
              <a:ext uri="{C183D7F6-B498-43B3-948B-1728B52AA6E4}">
                <adec:decorative xmlns:adec="http://schemas.microsoft.com/office/drawing/2017/decorative" val="1"/>
              </a:ext>
            </a:extLst>
          </p:cNvPr>
          <p:cNvSpPr>
            <a:spLocks noGrp="1"/>
          </p:cNvSpPr>
          <p:nvPr>
            <p:ph type="body" sz="quarter" idx="24"/>
          </p:nvPr>
        </p:nvSpPr>
        <p:spPr>
          <a:xfrm>
            <a:off x="18648016" y="4508879"/>
            <a:ext cx="31790050" cy="739581"/>
          </a:xfrm>
          <a:solidFill>
            <a:schemeClr val="accent1">
              <a:lumMod val="50000"/>
            </a:schemeClr>
          </a:solidFill>
          <a:ln w="38100">
            <a:solidFill>
              <a:schemeClr val="accent1">
                <a:lumMod val="50000"/>
              </a:schemeClr>
            </a:solidFill>
          </a:ln>
        </p:spPr>
        <p:txBody>
          <a:bodyPr/>
          <a:lstStyle/>
          <a:p>
            <a:r>
              <a:rPr lang="en-US" u="none" dirty="0">
                <a:solidFill>
                  <a:schemeClr val="bg1"/>
                </a:solidFill>
              </a:rPr>
              <a:t>Results</a:t>
            </a:r>
          </a:p>
        </p:txBody>
      </p:sp>
      <p:sp>
        <p:nvSpPr>
          <p:cNvPr id="17" name="Text Placeholder 16">
            <a:extLst>
              <a:ext uri="{C183D7F6-B498-43B3-948B-1728B52AA6E4}">
                <adec:decorative xmlns:adec="http://schemas.microsoft.com/office/drawing/2017/decorative" val="1"/>
              </a:ext>
            </a:extLst>
          </p:cNvPr>
          <p:cNvSpPr>
            <a:spLocks noGrp="1"/>
          </p:cNvSpPr>
          <p:nvPr>
            <p:ph type="body" sz="quarter" idx="151"/>
          </p:nvPr>
        </p:nvSpPr>
        <p:spPr>
          <a:xfrm>
            <a:off x="840455" y="2788440"/>
            <a:ext cx="49586688" cy="880110"/>
          </a:xfrm>
          <a:solidFill>
            <a:schemeClr val="accent1">
              <a:lumMod val="50000"/>
            </a:schemeClr>
          </a:solidFill>
        </p:spPr>
        <p:txBody>
          <a:bodyPr lIns="91440" tIns="45720" rIns="91440" bIns="45720" anchor="t" anchorCtr="1">
            <a:noAutofit/>
          </a:bodyPr>
          <a:lstStyle/>
          <a:p>
            <a:r>
              <a:rPr lang="en-US" sz="3600" dirty="0">
                <a:solidFill>
                  <a:schemeClr val="bg1"/>
                </a:solidFill>
                <a:latin typeface="Calibri"/>
                <a:ea typeface="Calibri"/>
                <a:cs typeface="Arial"/>
              </a:rPr>
              <a:t>Man Nguyen,</a:t>
            </a:r>
            <a:r>
              <a:rPr lang="en-US" sz="3600" baseline="30000" dirty="0">
                <a:solidFill>
                  <a:schemeClr val="bg1"/>
                </a:solidFill>
                <a:latin typeface="Calibri"/>
                <a:ea typeface="Calibri"/>
                <a:cs typeface="Arial"/>
              </a:rPr>
              <a:t>1 </a:t>
            </a:r>
            <a:r>
              <a:rPr lang="en-US" sz="3600" dirty="0">
                <a:solidFill>
                  <a:schemeClr val="bg1"/>
                </a:solidFill>
                <a:ea typeface="Calibri"/>
                <a:cs typeface="Arial"/>
              </a:rPr>
              <a:t>Ana Poblacion, PhD, MSc,</a:t>
            </a:r>
            <a:r>
              <a:rPr lang="en-US" sz="3600" baseline="30000" dirty="0">
                <a:solidFill>
                  <a:schemeClr val="bg1"/>
                </a:solidFill>
                <a:ea typeface="Calibri"/>
                <a:cs typeface="Arial"/>
              </a:rPr>
              <a:t>2,3 </a:t>
            </a:r>
            <a:r>
              <a:rPr lang="en-US" sz="3600" dirty="0">
                <a:solidFill>
                  <a:schemeClr val="bg1"/>
                </a:solidFill>
                <a:latin typeface="Calibri"/>
                <a:ea typeface="Calibri"/>
                <a:cs typeface="Arial"/>
              </a:rPr>
              <a:t>Trang Tran</a:t>
            </a:r>
            <a:r>
              <a:rPr lang="en-US" sz="3600" dirty="0">
                <a:solidFill>
                  <a:schemeClr val="bg1"/>
                </a:solidFill>
                <a:latin typeface="Calibri"/>
                <a:ea typeface="Calibri"/>
                <a:cs typeface="Calibri"/>
              </a:rPr>
              <a:t>,</a:t>
            </a:r>
            <a:r>
              <a:rPr lang="en-US" sz="3600" baseline="30000" dirty="0">
                <a:solidFill>
                  <a:schemeClr val="bg1"/>
                </a:solidFill>
                <a:latin typeface="Calibri"/>
                <a:ea typeface="Calibri"/>
                <a:cs typeface="Calibri"/>
              </a:rPr>
              <a:t>4</a:t>
            </a:r>
            <a:r>
              <a:rPr lang="en-US" sz="3600" dirty="0">
                <a:solidFill>
                  <a:schemeClr val="bg1"/>
                </a:solidFill>
                <a:latin typeface="Calibri"/>
                <a:ea typeface="Calibri"/>
                <a:cs typeface="Arial"/>
              </a:rPr>
              <a:t> Andy Nguyen,</a:t>
            </a:r>
            <a:r>
              <a:rPr lang="en-US" sz="3600" baseline="30000" dirty="0">
                <a:solidFill>
                  <a:schemeClr val="bg1"/>
                </a:solidFill>
                <a:latin typeface="Calibri"/>
                <a:ea typeface="Calibri"/>
                <a:cs typeface="Arial"/>
              </a:rPr>
              <a:t>5</a:t>
            </a:r>
            <a:r>
              <a:rPr lang="en-US" sz="3600" dirty="0">
                <a:solidFill>
                  <a:schemeClr val="bg1"/>
                </a:solidFill>
                <a:latin typeface="Calibri"/>
                <a:ea typeface="Calibri"/>
                <a:cs typeface="Arial"/>
              </a:rPr>
              <a:t> Tran Mai,</a:t>
            </a:r>
            <a:r>
              <a:rPr lang="en-US" sz="3600" baseline="30000" dirty="0">
                <a:solidFill>
                  <a:schemeClr val="bg1"/>
                </a:solidFill>
                <a:latin typeface="Calibri"/>
                <a:ea typeface="Calibri"/>
                <a:cs typeface="Arial"/>
              </a:rPr>
              <a:t>5</a:t>
            </a:r>
            <a:r>
              <a:rPr lang="en-US" sz="3600" dirty="0">
                <a:solidFill>
                  <a:schemeClr val="bg1"/>
                </a:solidFill>
                <a:latin typeface="Calibri"/>
                <a:ea typeface="Calibri"/>
                <a:cs typeface="Arial"/>
              </a:rPr>
              <a:t> Noah Rieber,</a:t>
            </a:r>
            <a:r>
              <a:rPr lang="en-US" sz="3600" baseline="30000" dirty="0">
                <a:solidFill>
                  <a:schemeClr val="bg1"/>
                </a:solidFill>
                <a:latin typeface="Calibri"/>
                <a:ea typeface="Calibri"/>
                <a:cs typeface="Arial"/>
              </a:rPr>
              <a:t>6</a:t>
            </a:r>
            <a:r>
              <a:rPr lang="en-US" sz="3600" dirty="0">
                <a:solidFill>
                  <a:schemeClr val="bg1"/>
                </a:solidFill>
                <a:latin typeface="Calibri"/>
                <a:ea typeface="Calibri"/>
                <a:cs typeface="Arial"/>
              </a:rPr>
              <a:t> Avy Osalvo,</a:t>
            </a:r>
            <a:r>
              <a:rPr lang="en-US" sz="3600" baseline="30000" dirty="0">
                <a:solidFill>
                  <a:schemeClr val="bg1"/>
                </a:solidFill>
                <a:ea typeface="+mj-lt"/>
                <a:cs typeface="Arial"/>
              </a:rPr>
              <a:t>3 </a:t>
            </a:r>
            <a:r>
              <a:rPr lang="en-US" sz="3600" dirty="0">
                <a:solidFill>
                  <a:schemeClr val="bg1"/>
                </a:solidFill>
                <a:latin typeface="Calibri"/>
                <a:ea typeface="Calibri"/>
                <a:cs typeface="Arial"/>
              </a:rPr>
              <a:t>Isabella Villafuerte,</a:t>
            </a:r>
            <a:r>
              <a:rPr lang="en-US" sz="3600" baseline="30000" dirty="0">
                <a:solidFill>
                  <a:schemeClr val="bg1"/>
                </a:solidFill>
                <a:ea typeface="Calibri"/>
                <a:cs typeface="Arial"/>
              </a:rPr>
              <a:t>5</a:t>
            </a:r>
            <a:r>
              <a:rPr lang="en-US" sz="3600" dirty="0">
                <a:solidFill>
                  <a:schemeClr val="bg1"/>
                </a:solidFill>
                <a:latin typeface="Calibri"/>
                <a:ea typeface="Calibri"/>
                <a:cs typeface="Arial"/>
              </a:rPr>
              <a:t> Rena Nurhussein,</a:t>
            </a:r>
            <a:r>
              <a:rPr lang="en-US" sz="3600" baseline="30000" dirty="0">
                <a:solidFill>
                  <a:schemeClr val="bg1"/>
                </a:solidFill>
                <a:latin typeface="Calibri"/>
                <a:ea typeface="Calibri"/>
                <a:cs typeface="Arial"/>
              </a:rPr>
              <a:t>6 </a:t>
            </a:r>
            <a:r>
              <a:rPr lang="en-US" sz="3600" dirty="0">
                <a:solidFill>
                  <a:schemeClr val="bg1"/>
                </a:solidFill>
                <a:latin typeface="Calibri"/>
                <a:ea typeface="Calibri"/>
                <a:cs typeface="Arial"/>
              </a:rPr>
              <a:t>Xiaoqi Wang, MS,</a:t>
            </a:r>
            <a:r>
              <a:rPr lang="en-US" sz="3600" baseline="30000" dirty="0">
                <a:solidFill>
                  <a:schemeClr val="bg1"/>
                </a:solidFill>
                <a:latin typeface="Calibri"/>
                <a:ea typeface="Calibri"/>
                <a:cs typeface="Arial"/>
              </a:rPr>
              <a:t>7  </a:t>
            </a:r>
            <a:r>
              <a:rPr lang="en-US" sz="3600" dirty="0">
                <a:solidFill>
                  <a:schemeClr val="bg1"/>
                </a:solidFill>
                <a:latin typeface="Calibri"/>
                <a:ea typeface="Calibri"/>
                <a:cs typeface="Arial"/>
              </a:rPr>
              <a:t>Taylor Le,</a:t>
            </a:r>
            <a:r>
              <a:rPr lang="en-US" sz="3600" baseline="30000" dirty="0">
                <a:solidFill>
                  <a:schemeClr val="bg1"/>
                </a:solidFill>
                <a:latin typeface="Calibri"/>
                <a:ea typeface="Calibri"/>
                <a:cs typeface="Arial"/>
              </a:rPr>
              <a:t>5  </a:t>
            </a:r>
            <a:r>
              <a:rPr lang="en-US" sz="3600" dirty="0">
                <a:solidFill>
                  <a:schemeClr val="bg1"/>
                </a:solidFill>
                <a:latin typeface="Calibri"/>
                <a:ea typeface="Calibri"/>
                <a:cs typeface="Arial"/>
              </a:rPr>
              <a:t>Mark Tran,</a:t>
            </a:r>
            <a:r>
              <a:rPr lang="en-US" sz="3600" baseline="30000" dirty="0">
                <a:solidFill>
                  <a:schemeClr val="bg1"/>
                </a:solidFill>
                <a:latin typeface="Calibri"/>
                <a:ea typeface="Calibri"/>
                <a:cs typeface="Arial"/>
              </a:rPr>
              <a:t>8 </a:t>
            </a:r>
            <a:r>
              <a:rPr lang="en-US" sz="3600" dirty="0">
                <a:solidFill>
                  <a:schemeClr val="bg1"/>
                </a:solidFill>
                <a:latin typeface="Calibri"/>
                <a:ea typeface="Calibri"/>
                <a:cs typeface="Arial"/>
              </a:rPr>
              <a:t>Khang Le,</a:t>
            </a:r>
            <a:r>
              <a:rPr lang="en-US" sz="3600" baseline="30000" dirty="0">
                <a:solidFill>
                  <a:schemeClr val="bg1"/>
                </a:solidFill>
                <a:latin typeface="Calibri"/>
                <a:ea typeface="Calibri"/>
                <a:cs typeface="Arial"/>
              </a:rPr>
              <a:t>5 </a:t>
            </a:r>
            <a:r>
              <a:rPr lang="en-US" sz="3600" dirty="0">
                <a:solidFill>
                  <a:schemeClr val="bg1"/>
                </a:solidFill>
                <a:latin typeface="Calibri"/>
                <a:ea typeface="Calibri"/>
                <a:cs typeface="Arial"/>
              </a:rPr>
              <a:t>Isabelle Nguyen,</a:t>
            </a:r>
            <a:r>
              <a:rPr lang="en-US" sz="3600" baseline="30000" dirty="0">
                <a:solidFill>
                  <a:schemeClr val="bg1"/>
                </a:solidFill>
                <a:latin typeface="Calibri"/>
                <a:ea typeface="Calibri"/>
                <a:cs typeface="Arial"/>
              </a:rPr>
              <a:t>9</a:t>
            </a:r>
            <a:r>
              <a:rPr lang="en-US" sz="3600" dirty="0">
                <a:solidFill>
                  <a:schemeClr val="bg1"/>
                </a:solidFill>
                <a:latin typeface="Calibri"/>
                <a:ea typeface="Calibri"/>
                <a:cs typeface="Arial"/>
              </a:rPr>
              <a:t> Noor Al-</a:t>
            </a:r>
            <a:r>
              <a:rPr lang="en-US" sz="3600" dirty="0" err="1">
                <a:solidFill>
                  <a:schemeClr val="bg1"/>
                </a:solidFill>
                <a:latin typeface="Calibri"/>
                <a:ea typeface="Calibri"/>
                <a:cs typeface="Arial"/>
              </a:rPr>
              <a:t>Zahraa</a:t>
            </a:r>
            <a:r>
              <a:rPr lang="en-US" sz="3600" dirty="0">
                <a:solidFill>
                  <a:schemeClr val="bg1"/>
                </a:solidFill>
                <a:latin typeface="Calibri"/>
                <a:ea typeface="Calibri"/>
                <a:cs typeface="Arial"/>
              </a:rPr>
              <a:t> Safar, MPH</a:t>
            </a:r>
            <a:r>
              <a:rPr lang="en-US" sz="3600" baseline="30000" dirty="0">
                <a:solidFill>
                  <a:schemeClr val="bg1"/>
                </a:solidFill>
                <a:latin typeface="Calibri"/>
                <a:ea typeface="Calibri"/>
                <a:cs typeface="Arial"/>
              </a:rPr>
              <a:t>3</a:t>
            </a:r>
            <a:endParaRPr lang="en-US" sz="4200" dirty="0">
              <a:solidFill>
                <a:schemeClr val="bg1"/>
              </a:solidFill>
              <a:ea typeface="Calibri"/>
              <a:cs typeface="Calibri"/>
            </a:endParaRPr>
          </a:p>
          <a:p>
            <a:r>
              <a:rPr lang="en-US" sz="4200" dirty="0">
                <a:solidFill>
                  <a:schemeClr val="bg1"/>
                </a:solidFill>
                <a:ea typeface="Calibri"/>
                <a:cs typeface="Calibri"/>
              </a:rPr>
              <a:t>,</a:t>
            </a:r>
          </a:p>
        </p:txBody>
      </p:sp>
      <p:sp>
        <p:nvSpPr>
          <p:cNvPr id="18" name="Text Placeholder 17">
            <a:extLst>
              <a:ext uri="{C183D7F6-B498-43B3-948B-1728B52AA6E4}">
                <adec:decorative xmlns:adec="http://schemas.microsoft.com/office/drawing/2017/decorative" val="1"/>
              </a:ext>
            </a:extLst>
          </p:cNvPr>
          <p:cNvSpPr>
            <a:spLocks noGrp="1"/>
          </p:cNvSpPr>
          <p:nvPr>
            <p:ph type="body" sz="quarter" idx="153"/>
          </p:nvPr>
        </p:nvSpPr>
        <p:spPr>
          <a:xfrm>
            <a:off x="840455" y="874568"/>
            <a:ext cx="49591911" cy="1932416"/>
          </a:xfrm>
          <a:solidFill>
            <a:schemeClr val="accent1">
              <a:lumMod val="50000"/>
            </a:schemeClr>
          </a:solidFill>
        </p:spPr>
        <p:txBody>
          <a:bodyPr lIns="91440" tIns="45720" rIns="91440" bIns="45720" anchor="ctr" anchorCtr="1">
            <a:noAutofit/>
          </a:bodyPr>
          <a:lstStyle/>
          <a:p>
            <a:r>
              <a:rPr lang="en-US" sz="5500">
                <a:solidFill>
                  <a:schemeClr val="bg1"/>
                </a:solidFill>
              </a:rPr>
              <a:t>Development of a conceptually equivalent Vietnamese-language translation of the US Household Food Security Survey Module </a:t>
            </a:r>
            <a:endParaRPr lang="en-US" sz="5500">
              <a:solidFill>
                <a:schemeClr val="bg1"/>
              </a:solidFill>
              <a:ea typeface="Calibri"/>
              <a:cs typeface="Calibri"/>
            </a:endParaRPr>
          </a:p>
          <a:p>
            <a:r>
              <a:rPr lang="en-US" sz="5500">
                <a:solidFill>
                  <a:schemeClr val="bg1"/>
                </a:solidFill>
              </a:rPr>
              <a:t>for use with Vietnamese and Vietnamese Americans living in the US.</a:t>
            </a:r>
            <a:endParaRPr lang="en-US" sz="5500">
              <a:solidFill>
                <a:schemeClr val="bg1"/>
              </a:solidFill>
              <a:ea typeface="Calibri"/>
              <a:cs typeface="Calibri"/>
            </a:endParaRPr>
          </a:p>
        </p:txBody>
      </p:sp>
      <p:grpSp>
        <p:nvGrpSpPr>
          <p:cNvPr id="23" name="Group 22">
            <a:extLst>
              <a:ext uri="{FF2B5EF4-FFF2-40B4-BE49-F238E27FC236}">
                <a16:creationId xmlns:a16="http://schemas.microsoft.com/office/drawing/2014/main" id="{E2F107F5-470B-D002-9D07-395E6B7F1901}"/>
              </a:ext>
              <a:ext uri="{C183D7F6-B498-43B3-948B-1728B52AA6E4}">
                <adec:decorative xmlns:adec="http://schemas.microsoft.com/office/drawing/2017/decorative" val="1"/>
              </a:ext>
            </a:extLst>
          </p:cNvPr>
          <p:cNvGrpSpPr/>
          <p:nvPr/>
        </p:nvGrpSpPr>
        <p:grpSpPr>
          <a:xfrm>
            <a:off x="18645843" y="5256093"/>
            <a:ext cx="15173884" cy="3402881"/>
            <a:chOff x="18663109" y="5383683"/>
            <a:chExt cx="15156617" cy="3894805"/>
          </a:xfrm>
        </p:grpSpPr>
        <p:sp>
          <p:nvSpPr>
            <p:cNvPr id="113" name="Rectangle 112">
              <a:extLst>
                <a:ext uri="{FF2B5EF4-FFF2-40B4-BE49-F238E27FC236}">
                  <a16:creationId xmlns:a16="http://schemas.microsoft.com/office/drawing/2014/main" id="{FA302266-345F-C041-B927-61C7180001D6}"/>
                </a:ext>
              </a:extLst>
            </p:cNvPr>
            <p:cNvSpPr/>
            <p:nvPr/>
          </p:nvSpPr>
          <p:spPr>
            <a:xfrm>
              <a:off x="18663109" y="5383683"/>
              <a:ext cx="15156617" cy="389480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5"/>
            </a:p>
          </p:txBody>
        </p:sp>
        <p:sp>
          <p:nvSpPr>
            <p:cNvPr id="32" name="TextBox 31">
              <a:extLst>
                <a:ext uri="{FF2B5EF4-FFF2-40B4-BE49-F238E27FC236}">
                  <a16:creationId xmlns:a16="http://schemas.microsoft.com/office/drawing/2014/main" id="{C98E5491-96E3-2922-4548-2B155B8489D0}"/>
                </a:ext>
              </a:extLst>
            </p:cNvPr>
            <p:cNvSpPr txBox="1"/>
            <p:nvPr/>
          </p:nvSpPr>
          <p:spPr>
            <a:xfrm>
              <a:off x="18886025" y="5521745"/>
              <a:ext cx="14933700" cy="3557918"/>
            </a:xfrm>
            <a:prstGeom prst="rect">
              <a:avLst/>
            </a:prstGeom>
            <a:noFill/>
          </p:spPr>
          <p:txBody>
            <a:bodyPr wrap="square" rtlCol="0">
              <a:spAutoFit/>
            </a:bodyPr>
            <a:lstStyle/>
            <a:p>
              <a:r>
                <a:rPr lang="en-US" sz="2800" b="1" dirty="0">
                  <a:cs typeface="Calibri" panose="020F0502020204030204" pitchFamily="34" charset="0"/>
                </a:rPr>
                <a:t>1. Results from the Literature Review: </a:t>
              </a:r>
            </a:p>
            <a:p>
              <a:pPr marL="457200" indent="-457200">
                <a:buFont typeface="Arial" panose="020B0604020202020204" pitchFamily="34" charset="0"/>
                <a:buChar char="•"/>
              </a:pPr>
              <a:r>
                <a:rPr lang="en-US" sz="2800" dirty="0">
                  <a:cs typeface="Calibri" panose="020F0502020204030204" pitchFamily="34" charset="0"/>
                </a:rPr>
                <a:t>To date, the HFSSM has not been fully translated and culturally adapted into Vietnamese in its integral format for use in the US. </a:t>
              </a:r>
            </a:p>
            <a:p>
              <a:pPr marL="457200" indent="-457200">
                <a:buFont typeface="Arial" panose="020B0604020202020204" pitchFamily="34" charset="0"/>
                <a:buChar char="•"/>
              </a:pPr>
              <a:r>
                <a:rPr lang="en-US" sz="2800" dirty="0">
                  <a:cs typeface="Calibri" panose="020F0502020204030204" pitchFamily="34" charset="0"/>
                </a:rPr>
                <a:t>A survey that used the HFSSM as gold standard in its validation process and has been used internationally called “Food Insecurity Experience Scale – FIES” contained similar questions. These helped with some of the syntax translations, but not all.</a:t>
              </a:r>
            </a:p>
            <a:p>
              <a:pPr algn="ctr"/>
              <a:r>
                <a:rPr lang="en-US" sz="2800" b="1" dirty="0"/>
                <a:t>WHERE THERE IS A GAP THERE IS AN OPPORTUNITY</a:t>
              </a:r>
              <a:endParaRPr lang="en-US" sz="2800" b="1" dirty="0">
                <a:cs typeface="Calibri" panose="020F0502020204030204" pitchFamily="34" charset="0"/>
              </a:endParaRPr>
            </a:p>
          </p:txBody>
        </p:sp>
      </p:grpSp>
      <p:sp>
        <p:nvSpPr>
          <p:cNvPr id="49" name="Rectangle 48">
            <a:extLst>
              <a:ext uri="{FF2B5EF4-FFF2-40B4-BE49-F238E27FC236}">
                <a16:creationId xmlns:a16="http://schemas.microsoft.com/office/drawing/2014/main" id="{6649D2D7-8E96-91C8-4633-F33CB10812EF}"/>
              </a:ext>
              <a:ext uri="{C183D7F6-B498-43B3-948B-1728B52AA6E4}">
                <adec:decorative xmlns:adec="http://schemas.microsoft.com/office/drawing/2017/decorative" val="1"/>
              </a:ext>
            </a:extLst>
          </p:cNvPr>
          <p:cNvSpPr/>
          <p:nvPr/>
        </p:nvSpPr>
        <p:spPr>
          <a:xfrm>
            <a:off x="34105402" y="20033313"/>
            <a:ext cx="16342056" cy="3283887"/>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5"/>
          </a:p>
        </p:txBody>
      </p:sp>
      <p:sp>
        <p:nvSpPr>
          <p:cNvPr id="13" name="TextBox 12">
            <a:extLst>
              <a:ext uri="{FF2B5EF4-FFF2-40B4-BE49-F238E27FC236}">
                <a16:creationId xmlns:a16="http://schemas.microsoft.com/office/drawing/2014/main" id="{FE5AAA54-8A58-7522-5332-3249B65F000E}"/>
              </a:ext>
              <a:ext uri="{C183D7F6-B498-43B3-948B-1728B52AA6E4}">
                <adec:decorative xmlns:adec="http://schemas.microsoft.com/office/drawing/2017/decorative" val="1"/>
              </a:ext>
            </a:extLst>
          </p:cNvPr>
          <p:cNvSpPr txBox="1"/>
          <p:nvPr/>
        </p:nvSpPr>
        <p:spPr>
          <a:xfrm>
            <a:off x="9077143" y="3490249"/>
            <a:ext cx="29950494" cy="830997"/>
          </a:xfrm>
          <a:prstGeom prst="rect">
            <a:avLst/>
          </a:prstGeom>
          <a:noFill/>
        </p:spPr>
        <p:txBody>
          <a:bodyPr wrap="square" lIns="91440" tIns="45720" rIns="91440" bIns="45720" anchor="t">
            <a:spAutoFit/>
          </a:bodyPr>
          <a:lstStyle/>
          <a:p>
            <a:pPr algn="ctr"/>
            <a:r>
              <a:rPr lang="en-US" sz="2400" baseline="30000" dirty="0">
                <a:solidFill>
                  <a:schemeClr val="bg1"/>
                </a:solidFill>
                <a:latin typeface="+mn-lt"/>
                <a:cs typeface="Times New Roman"/>
              </a:rPr>
              <a:t>1</a:t>
            </a:r>
            <a:r>
              <a:rPr lang="en-US" sz="2400" dirty="0">
                <a:solidFill>
                  <a:schemeClr val="bg1"/>
                </a:solidFill>
                <a:latin typeface="+mn-lt"/>
                <a:cs typeface="Times New Roman"/>
              </a:rPr>
              <a:t>Boston University School of Public Health, </a:t>
            </a:r>
            <a:r>
              <a:rPr lang="en-US" sz="2400" baseline="30000" dirty="0">
                <a:solidFill>
                  <a:schemeClr val="bg1"/>
                </a:solidFill>
                <a:cs typeface="Arial"/>
              </a:rPr>
              <a:t>2</a:t>
            </a:r>
            <a:r>
              <a:rPr lang="en-US" sz="2400" dirty="0">
                <a:solidFill>
                  <a:schemeClr val="bg1"/>
                </a:solidFill>
                <a:cs typeface="Arial"/>
              </a:rPr>
              <a:t>Department of Pediatrics, Boston Medical Center; </a:t>
            </a:r>
            <a:r>
              <a:rPr lang="en-US" sz="2400" baseline="30000" dirty="0">
                <a:solidFill>
                  <a:schemeClr val="bg1"/>
                </a:solidFill>
                <a:cs typeface="Arial"/>
              </a:rPr>
              <a:t>3</a:t>
            </a:r>
            <a:r>
              <a:rPr lang="en-US" sz="2400" dirty="0">
                <a:solidFill>
                  <a:schemeClr val="bg1"/>
                </a:solidFill>
                <a:cs typeface="Arial"/>
              </a:rPr>
              <a:t>Department of Pediatrics, Boston University </a:t>
            </a:r>
            <a:r>
              <a:rPr lang="en-US" sz="2400" dirty="0" err="1">
                <a:solidFill>
                  <a:schemeClr val="bg1"/>
                </a:solidFill>
                <a:cs typeface="Arial"/>
              </a:rPr>
              <a:t>Chobanian</a:t>
            </a:r>
            <a:r>
              <a:rPr lang="en-US" sz="2400" dirty="0">
                <a:solidFill>
                  <a:schemeClr val="bg1"/>
                </a:solidFill>
                <a:cs typeface="Arial"/>
              </a:rPr>
              <a:t> and </a:t>
            </a:r>
            <a:r>
              <a:rPr lang="en-US" sz="2400" dirty="0" err="1">
                <a:solidFill>
                  <a:schemeClr val="bg1"/>
                </a:solidFill>
                <a:cs typeface="Arial"/>
              </a:rPr>
              <a:t>Avedisian</a:t>
            </a:r>
            <a:r>
              <a:rPr lang="en-US" sz="2400" dirty="0">
                <a:solidFill>
                  <a:schemeClr val="bg1"/>
                </a:solidFill>
                <a:cs typeface="Arial"/>
              </a:rPr>
              <a:t> School of Medicine; </a:t>
            </a:r>
            <a:r>
              <a:rPr lang="en-US" sz="2400" baseline="30000" dirty="0">
                <a:solidFill>
                  <a:schemeClr val="bg1"/>
                </a:solidFill>
                <a:cs typeface="Times New Roman"/>
              </a:rPr>
              <a:t>4</a:t>
            </a:r>
            <a:r>
              <a:rPr lang="en-US" sz="2400" dirty="0">
                <a:solidFill>
                  <a:schemeClr val="bg1"/>
                </a:solidFill>
                <a:cs typeface="Calibri"/>
              </a:rPr>
              <a:t>Brown University;</a:t>
            </a:r>
            <a:r>
              <a:rPr lang="en-US" sz="2400" dirty="0">
                <a:solidFill>
                  <a:schemeClr val="bg1"/>
                </a:solidFill>
                <a:cs typeface="Arial"/>
              </a:rPr>
              <a:t> </a:t>
            </a:r>
            <a:r>
              <a:rPr lang="en-US" sz="2400" baseline="30000" dirty="0">
                <a:solidFill>
                  <a:schemeClr val="bg1"/>
                </a:solidFill>
                <a:latin typeface="+mn-lt"/>
                <a:ea typeface="Calibri"/>
                <a:cs typeface="Calibri"/>
              </a:rPr>
              <a:t>5</a:t>
            </a:r>
            <a:r>
              <a:rPr lang="en-US" sz="2400" dirty="0">
                <a:solidFill>
                  <a:schemeClr val="bg1"/>
                </a:solidFill>
                <a:latin typeface="+mn-lt"/>
                <a:ea typeface="Calibri"/>
                <a:cs typeface="Calibri"/>
              </a:rPr>
              <a:t>Boston University College of Arts and Sciences, </a:t>
            </a:r>
            <a:r>
              <a:rPr lang="en-US" sz="2400" baseline="30000" dirty="0">
                <a:solidFill>
                  <a:schemeClr val="bg1"/>
                </a:solidFill>
                <a:latin typeface="+mn-lt"/>
                <a:ea typeface="Calibri"/>
                <a:cs typeface="Calibri"/>
              </a:rPr>
              <a:t>6</a:t>
            </a:r>
            <a:r>
              <a:rPr lang="en-US" sz="2400" dirty="0">
                <a:solidFill>
                  <a:schemeClr val="bg1"/>
                </a:solidFill>
                <a:latin typeface="+mn-lt"/>
                <a:ea typeface="Calibri"/>
                <a:cs typeface="Calibri"/>
              </a:rPr>
              <a:t> Boston University Sargent College of health and Rehabilitation, </a:t>
            </a:r>
            <a:r>
              <a:rPr lang="en-US" sz="2400" baseline="30000" dirty="0">
                <a:solidFill>
                  <a:schemeClr val="bg1"/>
                </a:solidFill>
                <a:latin typeface="+mn-lt"/>
                <a:ea typeface="Calibri"/>
                <a:cs typeface="Calibri"/>
              </a:rPr>
              <a:t>7</a:t>
            </a:r>
            <a:r>
              <a:rPr lang="en-US" sz="2400" dirty="0">
                <a:solidFill>
                  <a:schemeClr val="bg1"/>
                </a:solidFill>
                <a:latin typeface="+mn-lt"/>
                <a:ea typeface="Calibri"/>
                <a:cs typeface="Calibri"/>
              </a:rPr>
              <a:t> Tufts University, </a:t>
            </a:r>
            <a:r>
              <a:rPr lang="en-US" sz="2400" baseline="30000" dirty="0">
                <a:solidFill>
                  <a:schemeClr val="bg1"/>
                </a:solidFill>
                <a:latin typeface="+mn-lt"/>
                <a:ea typeface="Calibri"/>
                <a:cs typeface="Calibri"/>
              </a:rPr>
              <a:t>8</a:t>
            </a:r>
            <a:r>
              <a:rPr lang="en-US" sz="2400" dirty="0">
                <a:solidFill>
                  <a:schemeClr val="bg1"/>
                </a:solidFill>
                <a:latin typeface="+mn-lt"/>
                <a:ea typeface="Calibri"/>
                <a:cs typeface="Calibri"/>
              </a:rPr>
              <a:t>The Fredrick S </a:t>
            </a:r>
            <a:r>
              <a:rPr lang="en-US" sz="2400" dirty="0" err="1">
                <a:solidFill>
                  <a:schemeClr val="bg1"/>
                </a:solidFill>
                <a:latin typeface="+mn-lt"/>
                <a:ea typeface="Calibri"/>
                <a:cs typeface="Calibri"/>
              </a:rPr>
              <a:t>Pardee</a:t>
            </a:r>
            <a:r>
              <a:rPr lang="en-US" sz="2400" dirty="0">
                <a:solidFill>
                  <a:schemeClr val="bg1"/>
                </a:solidFill>
                <a:latin typeface="+mn-lt"/>
                <a:ea typeface="Calibri"/>
                <a:cs typeface="Calibri"/>
              </a:rPr>
              <a:t> School of Global Studies, Boston University , </a:t>
            </a:r>
            <a:r>
              <a:rPr lang="en-US" sz="2400" baseline="30000" dirty="0">
                <a:solidFill>
                  <a:schemeClr val="bg1"/>
                </a:solidFill>
                <a:latin typeface="+mn-lt"/>
                <a:ea typeface="Calibri"/>
                <a:cs typeface="Calibri"/>
              </a:rPr>
              <a:t>9 </a:t>
            </a:r>
            <a:r>
              <a:rPr lang="en-US" sz="2400" dirty="0">
                <a:solidFill>
                  <a:schemeClr val="bg1"/>
                </a:solidFill>
                <a:latin typeface="+mn-lt"/>
                <a:ea typeface="Calibri"/>
                <a:cs typeface="Calibri"/>
              </a:rPr>
              <a:t>College of Engineering, Boston University</a:t>
            </a:r>
          </a:p>
        </p:txBody>
      </p:sp>
      <p:sp>
        <p:nvSpPr>
          <p:cNvPr id="37" name="Rectangle 36">
            <a:extLst>
              <a:ext uri="{FF2B5EF4-FFF2-40B4-BE49-F238E27FC236}">
                <a16:creationId xmlns:a16="http://schemas.microsoft.com/office/drawing/2014/main" id="{BCEAD605-4B98-C783-4498-8B50F471329D}"/>
              </a:ext>
              <a:ext uri="{C183D7F6-B498-43B3-948B-1728B52AA6E4}">
                <adec:decorative xmlns:adec="http://schemas.microsoft.com/office/drawing/2017/decorative" val="1"/>
              </a:ext>
            </a:extLst>
          </p:cNvPr>
          <p:cNvSpPr/>
          <p:nvPr/>
        </p:nvSpPr>
        <p:spPr>
          <a:xfrm>
            <a:off x="18645842" y="8824671"/>
            <a:ext cx="15173883" cy="8714024"/>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5"/>
          </a:p>
        </p:txBody>
      </p:sp>
      <p:pic>
        <p:nvPicPr>
          <p:cNvPr id="26" name="Picture 25">
            <a:extLst>
              <a:ext uri="{FF2B5EF4-FFF2-40B4-BE49-F238E27FC236}">
                <a16:creationId xmlns:a16="http://schemas.microsoft.com/office/drawing/2014/main" id="{ECDA5C9C-3B3E-69DE-F5AC-69A055B011D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32150" y="12601539"/>
            <a:ext cx="8034859" cy="2574970"/>
          </a:xfrm>
          <a:prstGeom prst="rect">
            <a:avLst/>
          </a:prstGeom>
          <a:ln>
            <a:noFill/>
          </a:ln>
          <a:effectLst>
            <a:outerShdw blurRad="190500" algn="tl" rotWithShape="0">
              <a:srgbClr val="000000">
                <a:alpha val="70000"/>
              </a:srgbClr>
            </a:outerShdw>
          </a:effectLst>
        </p:spPr>
      </p:pic>
      <p:sp>
        <p:nvSpPr>
          <p:cNvPr id="15" name="TextBox 14">
            <a:extLst>
              <a:ext uri="{FF2B5EF4-FFF2-40B4-BE49-F238E27FC236}">
                <a16:creationId xmlns:a16="http://schemas.microsoft.com/office/drawing/2014/main" id="{357B142A-D482-C443-17BC-C9B1D2930876}"/>
              </a:ext>
              <a:ext uri="{C183D7F6-B498-43B3-948B-1728B52AA6E4}">
                <adec:decorative xmlns:adec="http://schemas.microsoft.com/office/drawing/2017/decorative" val="1"/>
              </a:ext>
            </a:extLst>
          </p:cNvPr>
          <p:cNvSpPr txBox="1"/>
          <p:nvPr/>
        </p:nvSpPr>
        <p:spPr>
          <a:xfrm>
            <a:off x="19507532" y="10170330"/>
            <a:ext cx="13515836" cy="954107"/>
          </a:xfrm>
          <a:prstGeom prst="rect">
            <a:avLst/>
          </a:prstGeom>
          <a:noFill/>
        </p:spPr>
        <p:txBody>
          <a:bodyPr wrap="square">
            <a:spAutoFit/>
          </a:bodyPr>
          <a:lstStyle/>
          <a:p>
            <a:r>
              <a:rPr lang="en-US" sz="2800" dirty="0">
                <a:solidFill>
                  <a:srgbClr val="FF0000"/>
                </a:solidFill>
                <a:latin typeface="+mn-lt"/>
              </a:rPr>
              <a:t>“</a:t>
            </a:r>
            <a:r>
              <a:rPr lang="en-US" sz="2800" dirty="0">
                <a:solidFill>
                  <a:srgbClr val="F13636"/>
                </a:solidFill>
                <a:latin typeface="+mn-lt"/>
              </a:rPr>
              <a:t>The food that (I/we) bought just didn’t last, and (I/we) didn’t have money to get mor</a:t>
            </a:r>
            <a:r>
              <a:rPr lang="en-US" sz="2800" dirty="0">
                <a:solidFill>
                  <a:srgbClr val="FF0000"/>
                </a:solidFill>
                <a:latin typeface="+mn-lt"/>
              </a:rPr>
              <a:t>e.” Was that often, sometimes, or never true for (you/your household) in the last 12 months</a:t>
            </a:r>
          </a:p>
        </p:txBody>
      </p:sp>
      <p:sp>
        <p:nvSpPr>
          <p:cNvPr id="19" name="TextBox 18">
            <a:extLst>
              <a:ext uri="{FF2B5EF4-FFF2-40B4-BE49-F238E27FC236}">
                <a16:creationId xmlns:a16="http://schemas.microsoft.com/office/drawing/2014/main" id="{BE0A80E8-B40D-5CE1-36A5-659DC649C95E}"/>
              </a:ext>
              <a:ext uri="{C183D7F6-B498-43B3-948B-1728B52AA6E4}">
                <adec:decorative xmlns:adec="http://schemas.microsoft.com/office/drawing/2017/decorative" val="1"/>
              </a:ext>
            </a:extLst>
          </p:cNvPr>
          <p:cNvSpPr txBox="1"/>
          <p:nvPr/>
        </p:nvSpPr>
        <p:spPr>
          <a:xfrm>
            <a:off x="18875140" y="8851163"/>
            <a:ext cx="14933700" cy="1384995"/>
          </a:xfrm>
          <a:prstGeom prst="rect">
            <a:avLst/>
          </a:prstGeom>
          <a:noFill/>
        </p:spPr>
        <p:txBody>
          <a:bodyPr wrap="square" rtlCol="0">
            <a:spAutoFit/>
          </a:bodyPr>
          <a:lstStyle/>
          <a:p>
            <a:r>
              <a:rPr lang="en-US" sz="2800" b="1" dirty="0"/>
              <a:t>2. Results from the Forward Translation:</a:t>
            </a:r>
          </a:p>
          <a:p>
            <a:pPr marL="457200" indent="-457200">
              <a:buFont typeface="Arial" panose="020B0604020202020204" pitchFamily="34" charset="0"/>
              <a:buChar char="•"/>
            </a:pPr>
            <a:r>
              <a:rPr lang="en-US" sz="2800" dirty="0"/>
              <a:t>To illustrate the result of the forward translation, question HH3 of the HFSSM will be used as an example, which reads: </a:t>
            </a:r>
          </a:p>
        </p:txBody>
      </p:sp>
      <p:sp>
        <p:nvSpPr>
          <p:cNvPr id="21" name="TextBox 20">
            <a:extLst>
              <a:ext uri="{FF2B5EF4-FFF2-40B4-BE49-F238E27FC236}">
                <a16:creationId xmlns:a16="http://schemas.microsoft.com/office/drawing/2014/main" id="{1F210E26-CF86-EB5F-5B21-D7C1597C3479}"/>
              </a:ext>
              <a:ext uri="{C183D7F6-B498-43B3-948B-1728B52AA6E4}">
                <adec:decorative xmlns:adec="http://schemas.microsoft.com/office/drawing/2017/decorative" val="1"/>
              </a:ext>
            </a:extLst>
          </p:cNvPr>
          <p:cNvSpPr txBox="1"/>
          <p:nvPr/>
        </p:nvSpPr>
        <p:spPr>
          <a:xfrm>
            <a:off x="18864255" y="11078152"/>
            <a:ext cx="14933700"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t>The image below illustrates the scores resulting from rating of the forward translation options of the HH3 in the second Delphi round. The first two options were the researchers’ translations and the three other options were the additional translation suggestions from language professionals. </a:t>
            </a:r>
          </a:p>
        </p:txBody>
      </p:sp>
      <p:sp>
        <p:nvSpPr>
          <p:cNvPr id="22" name="TextBox 21">
            <a:extLst>
              <a:ext uri="{FF2B5EF4-FFF2-40B4-BE49-F238E27FC236}">
                <a16:creationId xmlns:a16="http://schemas.microsoft.com/office/drawing/2014/main" id="{DCBC5A94-559F-F6DE-FB38-B66B8E9A5135}"/>
              </a:ext>
              <a:ext uri="{C183D7F6-B498-43B3-948B-1728B52AA6E4}">
                <adec:decorative xmlns:adec="http://schemas.microsoft.com/office/drawing/2017/decorative" val="1"/>
              </a:ext>
            </a:extLst>
          </p:cNvPr>
          <p:cNvSpPr txBox="1"/>
          <p:nvPr/>
        </p:nvSpPr>
        <p:spPr>
          <a:xfrm>
            <a:off x="18853370" y="15234766"/>
            <a:ext cx="14933700"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As seen, question HH3 had five translation options rated extremely different in the Likert scale, except for option 5 which received a score of 4 across all professionals. Thus, this question was selected as the translation of the HH3. </a:t>
            </a:r>
          </a:p>
          <a:p>
            <a:pPr marL="457200" indent="-457200">
              <a:buFont typeface="Arial" panose="020B0604020202020204" pitchFamily="34" charset="0"/>
              <a:buChar char="•"/>
            </a:pPr>
            <a:r>
              <a:rPr lang="en-US" sz="2800" dirty="0"/>
              <a:t>Given that the HFFSM contains 18 questions, and a pre-screen question, a total of 19 questions went through this process, with some of the questions having up to eight different translations.  </a:t>
            </a:r>
          </a:p>
        </p:txBody>
      </p:sp>
      <p:sp>
        <p:nvSpPr>
          <p:cNvPr id="48" name="TextBox 47">
            <a:extLst>
              <a:ext uri="{FF2B5EF4-FFF2-40B4-BE49-F238E27FC236}">
                <a16:creationId xmlns:a16="http://schemas.microsoft.com/office/drawing/2014/main" id="{47E6134E-E377-B23F-6616-72C727E725A0}"/>
              </a:ext>
              <a:ext uri="{C183D7F6-B498-43B3-948B-1728B52AA6E4}">
                <adec:decorative xmlns:adec="http://schemas.microsoft.com/office/drawing/2017/decorative" val="1"/>
              </a:ext>
            </a:extLst>
          </p:cNvPr>
          <p:cNvSpPr txBox="1"/>
          <p:nvPr/>
        </p:nvSpPr>
        <p:spPr>
          <a:xfrm>
            <a:off x="18886025" y="17873838"/>
            <a:ext cx="6060415" cy="523220"/>
          </a:xfrm>
          <a:prstGeom prst="rect">
            <a:avLst/>
          </a:prstGeom>
          <a:noFill/>
        </p:spPr>
        <p:txBody>
          <a:bodyPr wrap="square" rtlCol="0">
            <a:spAutoFit/>
          </a:bodyPr>
          <a:lstStyle/>
          <a:p>
            <a:r>
              <a:rPr lang="en-US" sz="2800" b="1" dirty="0">
                <a:cs typeface="Calibri" panose="020F0502020204030204" pitchFamily="34" charset="0"/>
              </a:rPr>
              <a:t>3. Results from the Back Translation:</a:t>
            </a:r>
            <a:endParaRPr lang="en-US" sz="2800" dirty="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0F40EB61-95D9-F6D2-1727-6C57591DB7F1}"/>
              </a:ext>
              <a:ext uri="{C183D7F6-B498-43B3-948B-1728B52AA6E4}">
                <adec:decorative xmlns:adec="http://schemas.microsoft.com/office/drawing/2017/decorative" val="1"/>
              </a:ext>
            </a:extLst>
          </p:cNvPr>
          <p:cNvSpPr txBox="1"/>
          <p:nvPr/>
        </p:nvSpPr>
        <p:spPr>
          <a:xfrm>
            <a:off x="18838056" y="23071156"/>
            <a:ext cx="14949013"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mn-lt"/>
              </a:rPr>
              <a:t>Despite similar,  both forward translations differ from the original version in English. </a:t>
            </a:r>
          </a:p>
          <a:p>
            <a:pPr marL="457200" indent="-457200">
              <a:buFont typeface="Arial" panose="020B0604020202020204" pitchFamily="34" charset="0"/>
              <a:buChar char="•"/>
            </a:pPr>
            <a:r>
              <a:rPr lang="en-US" sz="2800" dirty="0">
                <a:latin typeface="+mn-lt"/>
              </a:rPr>
              <a:t>The original English version conveys the idea of a household having no more food in the house due to financial constraints. However, the first forward translation to Vietnamese, despite careful adoption of three rounds of Delphi methodology and conciliation by experts, did not convey its original meaning. Thus, both forward translators A and B put forth an item that used "food...had been used quickly" or "food bought is quickly running out." </a:t>
            </a:r>
          </a:p>
          <a:p>
            <a:pPr marL="457200" indent="-457200">
              <a:buFont typeface="Arial" panose="020B0604020202020204" pitchFamily="34" charset="0"/>
              <a:buChar char="•"/>
            </a:pPr>
            <a:r>
              <a:rPr lang="en-US" sz="2800" dirty="0">
                <a:latin typeface="+mn-lt"/>
              </a:rPr>
              <a:t>Thus, another round of forward translations were carried out to rectify possible mistakes. </a:t>
            </a:r>
          </a:p>
        </p:txBody>
      </p:sp>
      <p:sp>
        <p:nvSpPr>
          <p:cNvPr id="25" name="Rectangle 24">
            <a:extLst>
              <a:ext uri="{FF2B5EF4-FFF2-40B4-BE49-F238E27FC236}">
                <a16:creationId xmlns:a16="http://schemas.microsoft.com/office/drawing/2014/main" id="{02715908-C55B-91FC-15FB-231FEE599B46}"/>
              </a:ext>
              <a:ext uri="{C183D7F6-B498-43B3-948B-1728B52AA6E4}">
                <adec:decorative xmlns:adec="http://schemas.microsoft.com/office/drawing/2017/decorative" val="1"/>
              </a:ext>
            </a:extLst>
          </p:cNvPr>
          <p:cNvSpPr/>
          <p:nvPr/>
        </p:nvSpPr>
        <p:spPr>
          <a:xfrm>
            <a:off x="18645842" y="17680857"/>
            <a:ext cx="15162998" cy="872099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5"/>
          </a:p>
        </p:txBody>
      </p:sp>
      <p:sp>
        <p:nvSpPr>
          <p:cNvPr id="29" name="TextBox 28">
            <a:extLst>
              <a:ext uri="{FF2B5EF4-FFF2-40B4-BE49-F238E27FC236}">
                <a16:creationId xmlns:a16="http://schemas.microsoft.com/office/drawing/2014/main" id="{F3D1A010-35C3-1E88-D273-C3D2FB2CC317}"/>
              </a:ext>
              <a:ext uri="{C183D7F6-B498-43B3-948B-1728B52AA6E4}">
                <adec:decorative xmlns:adec="http://schemas.microsoft.com/office/drawing/2017/decorative" val="1"/>
              </a:ext>
            </a:extLst>
          </p:cNvPr>
          <p:cNvSpPr txBox="1"/>
          <p:nvPr/>
        </p:nvSpPr>
        <p:spPr>
          <a:xfrm>
            <a:off x="18853370" y="18397058"/>
            <a:ext cx="14933700" cy="954107"/>
          </a:xfrm>
          <a:prstGeom prst="rect">
            <a:avLst/>
          </a:prstGeom>
          <a:noFill/>
        </p:spPr>
        <p:txBody>
          <a:bodyPr wrap="square" rtlCol="0">
            <a:spAutoFit/>
          </a:bodyPr>
          <a:lstStyle/>
          <a:p>
            <a:pPr marL="457200" indent="-457200">
              <a:buFont typeface="Arial" panose="020B0604020202020204" pitchFamily="34" charset="0"/>
              <a:buChar char="•"/>
            </a:pPr>
            <a:r>
              <a:rPr lang="en-US" sz="2800" dirty="0"/>
              <a:t>The image below illustrates results from the back translation options of the HH3 question by two independent bilingual and bicultural translators.</a:t>
            </a:r>
          </a:p>
        </p:txBody>
      </p:sp>
      <p:grpSp>
        <p:nvGrpSpPr>
          <p:cNvPr id="41" name="Group 40">
            <a:extLst>
              <a:ext uri="{FF2B5EF4-FFF2-40B4-BE49-F238E27FC236}">
                <a16:creationId xmlns:a16="http://schemas.microsoft.com/office/drawing/2014/main" id="{99EA41AC-56D8-90C3-2AFB-96E4FD3B6DB1}"/>
              </a:ext>
              <a:ext uri="{C183D7F6-B498-43B3-948B-1728B52AA6E4}">
                <adec:decorative xmlns:adec="http://schemas.microsoft.com/office/drawing/2017/decorative" val="1"/>
              </a:ext>
            </a:extLst>
          </p:cNvPr>
          <p:cNvGrpSpPr/>
          <p:nvPr/>
        </p:nvGrpSpPr>
        <p:grpSpPr>
          <a:xfrm>
            <a:off x="19332520" y="19290110"/>
            <a:ext cx="13690848" cy="3550728"/>
            <a:chOff x="19332520" y="20224645"/>
            <a:chExt cx="13690848" cy="4268891"/>
          </a:xfrm>
        </p:grpSpPr>
        <p:sp>
          <p:nvSpPr>
            <p:cNvPr id="30" name="TextBox 29">
              <a:extLst>
                <a:ext uri="{FF2B5EF4-FFF2-40B4-BE49-F238E27FC236}">
                  <a16:creationId xmlns:a16="http://schemas.microsoft.com/office/drawing/2014/main" id="{3DBE6420-4EA1-9E08-B0AA-F766992CBFE9}"/>
                </a:ext>
              </a:extLst>
            </p:cNvPr>
            <p:cNvSpPr txBox="1"/>
            <p:nvPr/>
          </p:nvSpPr>
          <p:spPr>
            <a:xfrm>
              <a:off x="19833264" y="20224645"/>
              <a:ext cx="2964209" cy="830997"/>
            </a:xfrm>
            <a:prstGeom prst="rect">
              <a:avLst/>
            </a:prstGeom>
            <a:noFill/>
          </p:spPr>
          <p:txBody>
            <a:bodyPr wrap="none" rtlCol="0">
              <a:spAutoFit/>
            </a:bodyPr>
            <a:lstStyle/>
            <a:p>
              <a:pPr algn="ctr"/>
              <a:r>
                <a:rPr lang="en-US" sz="2400" dirty="0">
                  <a:solidFill>
                    <a:schemeClr val="tx1">
                      <a:lumMod val="85000"/>
                      <a:lumOff val="15000"/>
                    </a:schemeClr>
                  </a:solidFill>
                  <a:latin typeface="+mn-lt"/>
                  <a:cs typeface="Times New Roman" panose="02020603050405020304" pitchFamily="18" charset="0"/>
                </a:rPr>
                <a:t>English &amp; Vietnamese </a:t>
              </a:r>
            </a:p>
            <a:p>
              <a:pPr algn="ctr"/>
              <a:r>
                <a:rPr lang="en-US" sz="2400" dirty="0">
                  <a:solidFill>
                    <a:schemeClr val="tx1">
                      <a:lumMod val="85000"/>
                      <a:lumOff val="15000"/>
                    </a:schemeClr>
                  </a:solidFill>
                  <a:latin typeface="+mn-lt"/>
                  <a:cs typeface="Times New Roman" panose="02020603050405020304" pitchFamily="18" charset="0"/>
                </a:rPr>
                <a:t>Forward Translations </a:t>
              </a:r>
            </a:p>
          </p:txBody>
        </p:sp>
        <p:sp>
          <p:nvSpPr>
            <p:cNvPr id="31" name="TextBox 30">
              <a:extLst>
                <a:ext uri="{FF2B5EF4-FFF2-40B4-BE49-F238E27FC236}">
                  <a16:creationId xmlns:a16="http://schemas.microsoft.com/office/drawing/2014/main" id="{F8EA4DF4-D6B1-4ADC-0088-682A4673ADC0}"/>
                </a:ext>
              </a:extLst>
            </p:cNvPr>
            <p:cNvSpPr txBox="1"/>
            <p:nvPr/>
          </p:nvSpPr>
          <p:spPr>
            <a:xfrm>
              <a:off x="24348957" y="20414908"/>
              <a:ext cx="2523896" cy="461665"/>
            </a:xfrm>
            <a:prstGeom prst="rect">
              <a:avLst/>
            </a:prstGeom>
            <a:noFill/>
          </p:spPr>
          <p:txBody>
            <a:bodyPr wrap="none" rtlCol="0">
              <a:spAutoFit/>
            </a:bodyPr>
            <a:lstStyle/>
            <a:p>
              <a:pPr algn="ctr"/>
              <a:r>
                <a:rPr lang="en-US" sz="2400" dirty="0">
                  <a:solidFill>
                    <a:schemeClr val="tx1">
                      <a:lumMod val="85000"/>
                      <a:lumOff val="15000"/>
                    </a:schemeClr>
                  </a:solidFill>
                  <a:latin typeface="+mn-lt"/>
                  <a:cs typeface="Times New Roman" panose="02020603050405020304" pitchFamily="18" charset="0"/>
                </a:rPr>
                <a:t>Back-translation A </a:t>
              </a:r>
            </a:p>
          </p:txBody>
        </p:sp>
        <p:sp>
          <p:nvSpPr>
            <p:cNvPr id="33" name="TextBox 32">
              <a:extLst>
                <a:ext uri="{FF2B5EF4-FFF2-40B4-BE49-F238E27FC236}">
                  <a16:creationId xmlns:a16="http://schemas.microsoft.com/office/drawing/2014/main" id="{DCD869BC-A63C-6D07-ACA8-F7454BE79157}"/>
                </a:ext>
              </a:extLst>
            </p:cNvPr>
            <p:cNvSpPr txBox="1"/>
            <p:nvPr/>
          </p:nvSpPr>
          <p:spPr>
            <a:xfrm>
              <a:off x="29276714" y="20414908"/>
              <a:ext cx="2512676" cy="461665"/>
            </a:xfrm>
            <a:prstGeom prst="rect">
              <a:avLst/>
            </a:prstGeom>
            <a:noFill/>
          </p:spPr>
          <p:txBody>
            <a:bodyPr wrap="none" rtlCol="0">
              <a:spAutoFit/>
            </a:bodyPr>
            <a:lstStyle/>
            <a:p>
              <a:pPr algn="ctr"/>
              <a:r>
                <a:rPr lang="en-US" sz="2400">
                  <a:solidFill>
                    <a:schemeClr val="tx1">
                      <a:lumMod val="85000"/>
                      <a:lumOff val="15000"/>
                    </a:schemeClr>
                  </a:solidFill>
                  <a:latin typeface="+mn-lt"/>
                  <a:cs typeface="Times New Roman" panose="02020603050405020304" pitchFamily="18" charset="0"/>
                </a:rPr>
                <a:t>Back-translation B </a:t>
              </a:r>
            </a:p>
          </p:txBody>
        </p:sp>
        <p:sp>
          <p:nvSpPr>
            <p:cNvPr id="35" name="Rectangle 34">
              <a:extLst>
                <a:ext uri="{FF2B5EF4-FFF2-40B4-BE49-F238E27FC236}">
                  <a16:creationId xmlns:a16="http://schemas.microsoft.com/office/drawing/2014/main" id="{A48EB65E-9C43-E1ED-A112-518447739034}"/>
                </a:ext>
              </a:extLst>
            </p:cNvPr>
            <p:cNvSpPr/>
            <p:nvPr/>
          </p:nvSpPr>
          <p:spPr>
            <a:xfrm>
              <a:off x="19332520" y="20238887"/>
              <a:ext cx="13690847" cy="95410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screenshot of a computer&#10;&#10;Description automatically generated">
              <a:extLst>
                <a:ext uri="{FF2B5EF4-FFF2-40B4-BE49-F238E27FC236}">
                  <a16:creationId xmlns:a16="http://schemas.microsoft.com/office/drawing/2014/main" id="{EBDCD022-3E3B-7A6B-6AFD-03EC3FE269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32520" y="21188443"/>
              <a:ext cx="13690848" cy="3305093"/>
            </a:xfrm>
            <a:prstGeom prst="rect">
              <a:avLst/>
            </a:prstGeom>
            <a:ln>
              <a:noFill/>
            </a:ln>
            <a:effectLst>
              <a:outerShdw blurRad="190500" algn="tl" rotWithShape="0">
                <a:srgbClr val="000000">
                  <a:alpha val="70000"/>
                </a:srgbClr>
              </a:outerShdw>
            </a:effectLst>
          </p:spPr>
        </p:pic>
      </p:grpSp>
      <p:graphicFrame>
        <p:nvGraphicFramePr>
          <p:cNvPr id="42" name="Table 41">
            <a:extLst>
              <a:ext uri="{FF2B5EF4-FFF2-40B4-BE49-F238E27FC236}">
                <a16:creationId xmlns:a16="http://schemas.microsoft.com/office/drawing/2014/main" id="{9E3DC3FF-7E6C-8195-9BFD-58A9487EC6A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743587057"/>
              </p:ext>
            </p:extLst>
          </p:nvPr>
        </p:nvGraphicFramePr>
        <p:xfrm>
          <a:off x="34681415" y="7273282"/>
          <a:ext cx="15249640" cy="2531521"/>
        </p:xfrm>
        <a:graphic>
          <a:graphicData uri="http://schemas.openxmlformats.org/drawingml/2006/table">
            <a:tbl>
              <a:tblPr firstRow="1" bandRow="1">
                <a:tableStyleId>{5940675A-B579-460E-94D1-54222C63F5DA}</a:tableStyleId>
              </a:tblPr>
              <a:tblGrid>
                <a:gridCol w="3812410">
                  <a:extLst>
                    <a:ext uri="{9D8B030D-6E8A-4147-A177-3AD203B41FA5}">
                      <a16:colId xmlns:a16="http://schemas.microsoft.com/office/drawing/2014/main" val="2309754367"/>
                    </a:ext>
                  </a:extLst>
                </a:gridCol>
                <a:gridCol w="3812410">
                  <a:extLst>
                    <a:ext uri="{9D8B030D-6E8A-4147-A177-3AD203B41FA5}">
                      <a16:colId xmlns:a16="http://schemas.microsoft.com/office/drawing/2014/main" val="3297646049"/>
                    </a:ext>
                  </a:extLst>
                </a:gridCol>
                <a:gridCol w="3812410">
                  <a:extLst>
                    <a:ext uri="{9D8B030D-6E8A-4147-A177-3AD203B41FA5}">
                      <a16:colId xmlns:a16="http://schemas.microsoft.com/office/drawing/2014/main" val="269542005"/>
                    </a:ext>
                  </a:extLst>
                </a:gridCol>
                <a:gridCol w="3812410">
                  <a:extLst>
                    <a:ext uri="{9D8B030D-6E8A-4147-A177-3AD203B41FA5}">
                      <a16:colId xmlns:a16="http://schemas.microsoft.com/office/drawing/2014/main" val="2772306816"/>
                    </a:ext>
                  </a:extLst>
                </a:gridCol>
              </a:tblGrid>
              <a:tr h="732240">
                <a:tc>
                  <a:txBody>
                    <a:bodyPr/>
                    <a:lstStyle/>
                    <a:p>
                      <a:pPr algn="ctr"/>
                      <a:r>
                        <a:rPr lang="en-US" sz="2400" dirty="0"/>
                        <a:t>Vietnamese Forward Translation</a:t>
                      </a:r>
                      <a:endParaRPr lang="en-US" sz="2400" dirty="0">
                        <a:latin typeface="+mn-lt"/>
                      </a:endParaRPr>
                    </a:p>
                  </a:txBody>
                  <a:tcPr/>
                </a:tc>
                <a:tc>
                  <a:txBody>
                    <a:bodyPr/>
                    <a:lstStyle/>
                    <a:p>
                      <a:pPr algn="ctr"/>
                      <a:r>
                        <a:rPr lang="en-US" sz="2400" dirty="0"/>
                        <a:t>Correction on the Forward Translation</a:t>
                      </a:r>
                      <a:endParaRPr lang="en-US" sz="2400" dirty="0">
                        <a:latin typeface="+mn-lt"/>
                      </a:endParaRPr>
                    </a:p>
                  </a:txBody>
                  <a:tcPr/>
                </a:tc>
                <a:tc>
                  <a:txBody>
                    <a:bodyPr/>
                    <a:lstStyle/>
                    <a:p>
                      <a:pPr algn="ctr"/>
                      <a:r>
                        <a:rPr lang="en-US" sz="2400"/>
                        <a:t>Back Translation to English</a:t>
                      </a:r>
                      <a:endParaRPr lang="en-US" sz="2400">
                        <a:latin typeface="+mn-lt"/>
                      </a:endParaRPr>
                    </a:p>
                  </a:txBody>
                  <a:tcPr/>
                </a:tc>
                <a:tc>
                  <a:txBody>
                    <a:bodyPr/>
                    <a:lstStyle/>
                    <a:p>
                      <a:pPr algn="ctr"/>
                      <a:r>
                        <a:rPr lang="en-US" sz="2400"/>
                        <a:t>Original English Version</a:t>
                      </a:r>
                      <a:endParaRPr lang="en-US" sz="2400">
                        <a:latin typeface="+mn-lt"/>
                      </a:endParaRPr>
                    </a:p>
                  </a:txBody>
                  <a:tcPr/>
                </a:tc>
                <a:extLst>
                  <a:ext uri="{0D108BD9-81ED-4DB2-BD59-A6C34878D82A}">
                    <a16:rowId xmlns:a16="http://schemas.microsoft.com/office/drawing/2014/main" val="3905238096"/>
                  </a:ext>
                </a:extLst>
              </a:tr>
              <a:tr h="1708561">
                <a:tc>
                  <a:txBody>
                    <a:bodyPr/>
                    <a:lstStyle/>
                    <a:p>
                      <a:pPr marL="0" marR="0" lvl="0" indent="0" algn="l" defTabSz="4389229" rtl="0" eaLnBrk="1" fontAlgn="auto" latinLnBrk="0" hangingPunct="1">
                        <a:lnSpc>
                          <a:spcPct val="100000"/>
                        </a:lnSpc>
                        <a:spcBef>
                          <a:spcPts val="0"/>
                        </a:spcBef>
                        <a:spcAft>
                          <a:spcPts val="0"/>
                        </a:spcAft>
                        <a:buClrTx/>
                        <a:buSzTx/>
                        <a:buFontTx/>
                        <a:buNone/>
                        <a:tabLst/>
                        <a:defRPr/>
                      </a:pPr>
                      <a:r>
                        <a:rPr lang="en-US" sz="2400" dirty="0" err="1">
                          <a:solidFill>
                            <a:srgbClr val="000000"/>
                          </a:solidFill>
                        </a:rPr>
                        <a:t>Thức</a:t>
                      </a:r>
                      <a:r>
                        <a:rPr lang="en-US" sz="2400" dirty="0">
                          <a:solidFill>
                            <a:srgbClr val="000000"/>
                          </a:solidFill>
                        </a:rPr>
                        <a:t> </a:t>
                      </a:r>
                      <a:r>
                        <a:rPr lang="en-US" sz="2400" dirty="0" err="1">
                          <a:solidFill>
                            <a:srgbClr val="000000"/>
                          </a:solidFill>
                        </a:rPr>
                        <a:t>ăn</a:t>
                      </a:r>
                      <a:r>
                        <a:rPr lang="en-US" sz="2400" dirty="0">
                          <a:solidFill>
                            <a:srgbClr val="000000"/>
                          </a:solidFill>
                        </a:rPr>
                        <a:t> </a:t>
                      </a:r>
                      <a:r>
                        <a:rPr lang="en-US" sz="2400" dirty="0" err="1">
                          <a:solidFill>
                            <a:srgbClr val="000000"/>
                          </a:solidFill>
                        </a:rPr>
                        <a:t>mà</a:t>
                      </a:r>
                      <a:r>
                        <a:rPr lang="en-US" sz="2400" dirty="0">
                          <a:solidFill>
                            <a:srgbClr val="000000"/>
                          </a:solidFill>
                        </a:rPr>
                        <a:t> </a:t>
                      </a:r>
                      <a:r>
                        <a:rPr lang="en-US" sz="2400" dirty="0" err="1">
                          <a:solidFill>
                            <a:srgbClr val="000000"/>
                          </a:solidFill>
                        </a:rPr>
                        <a:t>chúng</a:t>
                      </a:r>
                      <a:r>
                        <a:rPr lang="en-US" sz="2400" dirty="0">
                          <a:solidFill>
                            <a:srgbClr val="000000"/>
                          </a:solidFill>
                        </a:rPr>
                        <a:t> </a:t>
                      </a:r>
                      <a:r>
                        <a:rPr lang="en-US" sz="2400" dirty="0" err="1">
                          <a:solidFill>
                            <a:srgbClr val="000000"/>
                          </a:solidFill>
                        </a:rPr>
                        <a:t>tôi</a:t>
                      </a:r>
                      <a:r>
                        <a:rPr lang="en-US" sz="2400" dirty="0">
                          <a:solidFill>
                            <a:srgbClr val="000000"/>
                          </a:solidFill>
                        </a:rPr>
                        <a:t> </a:t>
                      </a:r>
                      <a:r>
                        <a:rPr lang="en-US" sz="2400" dirty="0" err="1">
                          <a:solidFill>
                            <a:srgbClr val="000000"/>
                          </a:solidFill>
                        </a:rPr>
                        <a:t>mua</a:t>
                      </a:r>
                      <a:r>
                        <a:rPr lang="en-US" sz="2400" dirty="0">
                          <a:solidFill>
                            <a:srgbClr val="000000"/>
                          </a:solidFill>
                        </a:rPr>
                        <a:t> </a:t>
                      </a:r>
                      <a:r>
                        <a:rPr lang="en-US" sz="2400" strike="sngStrike" dirty="0" err="1">
                          <a:solidFill>
                            <a:srgbClr val="EA4335"/>
                          </a:solidFill>
                        </a:rPr>
                        <a:t>đã</a:t>
                      </a:r>
                      <a:r>
                        <a:rPr lang="en-US" sz="2400" strike="sngStrike" dirty="0">
                          <a:solidFill>
                            <a:srgbClr val="EA4335"/>
                          </a:solidFill>
                        </a:rPr>
                        <a:t> </a:t>
                      </a:r>
                      <a:r>
                        <a:rPr lang="en-US" sz="2400" strike="sngStrike" dirty="0" err="1">
                          <a:solidFill>
                            <a:srgbClr val="EA4335"/>
                          </a:solidFill>
                        </a:rPr>
                        <a:t>mau</a:t>
                      </a:r>
                      <a:r>
                        <a:rPr lang="en-US" sz="2400" strike="sngStrike" dirty="0">
                          <a:solidFill>
                            <a:srgbClr val="EA4335"/>
                          </a:solidFill>
                        </a:rPr>
                        <a:t> </a:t>
                      </a:r>
                      <a:r>
                        <a:rPr lang="en-US" sz="2400" strike="sngStrike" dirty="0" err="1">
                          <a:solidFill>
                            <a:srgbClr val="EA4335"/>
                          </a:solidFill>
                        </a:rPr>
                        <a:t>hết</a:t>
                      </a:r>
                      <a:r>
                        <a:rPr lang="en-US" sz="2400" dirty="0">
                          <a:solidFill>
                            <a:srgbClr val="EA4335"/>
                          </a:solidFill>
                        </a:rPr>
                        <a:t> </a:t>
                      </a:r>
                      <a:r>
                        <a:rPr lang="en-US" sz="2400" dirty="0" err="1">
                          <a:solidFill>
                            <a:srgbClr val="000000"/>
                          </a:solidFill>
                        </a:rPr>
                        <a:t>và</a:t>
                      </a:r>
                      <a:r>
                        <a:rPr lang="en-US" sz="2400" dirty="0">
                          <a:solidFill>
                            <a:srgbClr val="000000"/>
                          </a:solidFill>
                        </a:rPr>
                        <a:t> </a:t>
                      </a:r>
                      <a:r>
                        <a:rPr lang="en-US" sz="2400" dirty="0" err="1">
                          <a:solidFill>
                            <a:srgbClr val="000000"/>
                          </a:solidFill>
                        </a:rPr>
                        <a:t>chúng</a:t>
                      </a:r>
                      <a:r>
                        <a:rPr lang="en-US" sz="2400" dirty="0">
                          <a:solidFill>
                            <a:srgbClr val="000000"/>
                          </a:solidFill>
                        </a:rPr>
                        <a:t> </a:t>
                      </a:r>
                      <a:r>
                        <a:rPr lang="en-US" sz="2400" dirty="0" err="1">
                          <a:solidFill>
                            <a:srgbClr val="000000"/>
                          </a:solidFill>
                        </a:rPr>
                        <a:t>tôi</a:t>
                      </a:r>
                      <a:r>
                        <a:rPr lang="en-US" sz="2400" dirty="0">
                          <a:solidFill>
                            <a:srgbClr val="000000"/>
                          </a:solidFill>
                        </a:rPr>
                        <a:t> </a:t>
                      </a:r>
                      <a:r>
                        <a:rPr lang="en-US" sz="2400" dirty="0" err="1">
                          <a:solidFill>
                            <a:srgbClr val="000000"/>
                          </a:solidFill>
                        </a:rPr>
                        <a:t>đã</a:t>
                      </a:r>
                      <a:r>
                        <a:rPr lang="en-US" sz="2400" dirty="0">
                          <a:solidFill>
                            <a:srgbClr val="000000"/>
                          </a:solidFill>
                        </a:rPr>
                        <a:t> </a:t>
                      </a:r>
                      <a:r>
                        <a:rPr lang="en-US" sz="2400" dirty="0" err="1">
                          <a:solidFill>
                            <a:srgbClr val="000000"/>
                          </a:solidFill>
                        </a:rPr>
                        <a:t>không</a:t>
                      </a:r>
                      <a:r>
                        <a:rPr lang="en-US" sz="2400" dirty="0">
                          <a:solidFill>
                            <a:srgbClr val="000000"/>
                          </a:solidFill>
                        </a:rPr>
                        <a:t> </a:t>
                      </a:r>
                      <a:r>
                        <a:rPr lang="en-US" sz="2400" dirty="0" err="1">
                          <a:solidFill>
                            <a:srgbClr val="000000"/>
                          </a:solidFill>
                        </a:rPr>
                        <a:t>có</a:t>
                      </a:r>
                      <a:r>
                        <a:rPr lang="en-US" sz="2400" dirty="0">
                          <a:solidFill>
                            <a:srgbClr val="000000"/>
                          </a:solidFill>
                        </a:rPr>
                        <a:t> </a:t>
                      </a:r>
                      <a:r>
                        <a:rPr lang="en-US" sz="2400" dirty="0" err="1">
                          <a:solidFill>
                            <a:srgbClr val="000000"/>
                          </a:solidFill>
                        </a:rPr>
                        <a:t>tiền</a:t>
                      </a:r>
                      <a:r>
                        <a:rPr lang="en-US" sz="2400" dirty="0">
                          <a:solidFill>
                            <a:srgbClr val="000000"/>
                          </a:solidFill>
                        </a:rPr>
                        <a:t> </a:t>
                      </a:r>
                      <a:r>
                        <a:rPr lang="en-US" sz="2400" dirty="0" err="1">
                          <a:solidFill>
                            <a:srgbClr val="000000"/>
                          </a:solidFill>
                        </a:rPr>
                        <a:t>để</a:t>
                      </a:r>
                      <a:r>
                        <a:rPr lang="en-US" sz="2400" dirty="0">
                          <a:solidFill>
                            <a:srgbClr val="000000"/>
                          </a:solidFill>
                        </a:rPr>
                        <a:t> </a:t>
                      </a:r>
                      <a:r>
                        <a:rPr lang="en-US" sz="2400" dirty="0" err="1">
                          <a:solidFill>
                            <a:srgbClr val="000000"/>
                          </a:solidFill>
                        </a:rPr>
                        <a:t>mua</a:t>
                      </a:r>
                      <a:r>
                        <a:rPr lang="en-US" sz="2400" dirty="0">
                          <a:solidFill>
                            <a:srgbClr val="000000"/>
                          </a:solidFill>
                        </a:rPr>
                        <a:t> </a:t>
                      </a:r>
                      <a:r>
                        <a:rPr lang="en-US" sz="2400" dirty="0" err="1">
                          <a:solidFill>
                            <a:srgbClr val="000000"/>
                          </a:solidFill>
                        </a:rPr>
                        <a:t>thêm</a:t>
                      </a:r>
                      <a:r>
                        <a:rPr lang="en-US" sz="2400" dirty="0">
                          <a:solidFill>
                            <a:srgbClr val="000000"/>
                          </a:solidFill>
                        </a:rPr>
                        <a:t>.</a:t>
                      </a:r>
                    </a:p>
                    <a:p>
                      <a:endParaRPr lang="en-US" sz="2400" dirty="0">
                        <a:latin typeface="+mn-lt"/>
                      </a:endParaRPr>
                    </a:p>
                  </a:txBody>
                  <a:tcPr/>
                </a:tc>
                <a:tc>
                  <a:txBody>
                    <a:bodyPr/>
                    <a:lstStyle/>
                    <a:p>
                      <a:pPr marL="0" marR="0" lvl="0" indent="0" algn="l" defTabSz="4389229" rtl="0" eaLnBrk="1" fontAlgn="auto" latinLnBrk="0" hangingPunct="1">
                        <a:lnSpc>
                          <a:spcPct val="100000"/>
                        </a:lnSpc>
                        <a:spcBef>
                          <a:spcPts val="0"/>
                        </a:spcBef>
                        <a:spcAft>
                          <a:spcPts val="0"/>
                        </a:spcAft>
                        <a:buClrTx/>
                        <a:buSzTx/>
                        <a:buFontTx/>
                        <a:buNone/>
                        <a:tabLst/>
                        <a:defRPr/>
                      </a:pPr>
                      <a:r>
                        <a:rPr lang="en-US" sz="2400" dirty="0" err="1">
                          <a:solidFill>
                            <a:srgbClr val="000000"/>
                          </a:solidFill>
                        </a:rPr>
                        <a:t>Thức</a:t>
                      </a:r>
                      <a:r>
                        <a:rPr lang="en-US" sz="2400" dirty="0">
                          <a:solidFill>
                            <a:srgbClr val="000000"/>
                          </a:solidFill>
                        </a:rPr>
                        <a:t> </a:t>
                      </a:r>
                      <a:r>
                        <a:rPr lang="en-US" sz="2400" dirty="0" err="1">
                          <a:solidFill>
                            <a:srgbClr val="000000"/>
                          </a:solidFill>
                        </a:rPr>
                        <a:t>ăn</a:t>
                      </a:r>
                      <a:r>
                        <a:rPr lang="en-US" sz="2400" dirty="0">
                          <a:solidFill>
                            <a:srgbClr val="000000"/>
                          </a:solidFill>
                        </a:rPr>
                        <a:t> </a:t>
                      </a:r>
                      <a:r>
                        <a:rPr lang="en-US" sz="2400" dirty="0" err="1">
                          <a:solidFill>
                            <a:srgbClr val="000000"/>
                          </a:solidFill>
                        </a:rPr>
                        <a:t>mà</a:t>
                      </a:r>
                      <a:r>
                        <a:rPr lang="en-US" sz="2400" dirty="0">
                          <a:solidFill>
                            <a:srgbClr val="000000"/>
                          </a:solidFill>
                        </a:rPr>
                        <a:t> </a:t>
                      </a:r>
                      <a:r>
                        <a:rPr lang="en-US" sz="2400" dirty="0" err="1">
                          <a:solidFill>
                            <a:srgbClr val="000000"/>
                          </a:solidFill>
                        </a:rPr>
                        <a:t>chúng</a:t>
                      </a:r>
                      <a:r>
                        <a:rPr lang="en-US" sz="2400" dirty="0">
                          <a:solidFill>
                            <a:srgbClr val="000000"/>
                          </a:solidFill>
                        </a:rPr>
                        <a:t> </a:t>
                      </a:r>
                      <a:r>
                        <a:rPr lang="en-US" sz="2400" dirty="0" err="1">
                          <a:solidFill>
                            <a:srgbClr val="000000"/>
                          </a:solidFill>
                        </a:rPr>
                        <a:t>tôi</a:t>
                      </a:r>
                      <a:r>
                        <a:rPr lang="en-US" sz="2400" dirty="0">
                          <a:solidFill>
                            <a:srgbClr val="000000"/>
                          </a:solidFill>
                        </a:rPr>
                        <a:t> </a:t>
                      </a:r>
                      <a:r>
                        <a:rPr lang="en-US" sz="2400" dirty="0" err="1">
                          <a:solidFill>
                            <a:srgbClr val="000000"/>
                          </a:solidFill>
                        </a:rPr>
                        <a:t>mua</a:t>
                      </a:r>
                      <a:r>
                        <a:rPr lang="en-US" sz="2400" dirty="0">
                          <a:solidFill>
                            <a:srgbClr val="000000"/>
                          </a:solidFill>
                        </a:rPr>
                        <a:t> </a:t>
                      </a:r>
                      <a:r>
                        <a:rPr lang="en-US" sz="2400" dirty="0" err="1">
                          <a:solidFill>
                            <a:srgbClr val="EA4335"/>
                          </a:solidFill>
                        </a:rPr>
                        <a:t>đã</a:t>
                      </a:r>
                      <a:r>
                        <a:rPr lang="en-US" sz="2400" dirty="0">
                          <a:solidFill>
                            <a:srgbClr val="EA4335"/>
                          </a:solidFill>
                        </a:rPr>
                        <a:t> </a:t>
                      </a:r>
                      <a:r>
                        <a:rPr lang="en-US" sz="2400" dirty="0" err="1">
                          <a:solidFill>
                            <a:srgbClr val="EA4335"/>
                          </a:solidFill>
                        </a:rPr>
                        <a:t>không</a:t>
                      </a:r>
                      <a:r>
                        <a:rPr lang="en-US" sz="2400" dirty="0">
                          <a:solidFill>
                            <a:srgbClr val="EA4335"/>
                          </a:solidFill>
                        </a:rPr>
                        <a:t> </a:t>
                      </a:r>
                      <a:r>
                        <a:rPr lang="en-US" sz="2400" dirty="0" err="1">
                          <a:solidFill>
                            <a:srgbClr val="EA4335"/>
                          </a:solidFill>
                        </a:rPr>
                        <a:t>còn</a:t>
                      </a:r>
                      <a:r>
                        <a:rPr lang="en-US" sz="2400" dirty="0">
                          <a:solidFill>
                            <a:srgbClr val="EA4335"/>
                          </a:solidFill>
                        </a:rPr>
                        <a:t> </a:t>
                      </a:r>
                      <a:r>
                        <a:rPr lang="en-US" sz="2400" dirty="0" err="1">
                          <a:solidFill>
                            <a:srgbClr val="EA4335"/>
                          </a:solidFill>
                        </a:rPr>
                        <a:t>nữa</a:t>
                      </a:r>
                      <a:r>
                        <a:rPr lang="en-US" sz="2400" dirty="0">
                          <a:solidFill>
                            <a:srgbClr val="000000"/>
                          </a:solidFill>
                        </a:rPr>
                        <a:t> </a:t>
                      </a:r>
                      <a:r>
                        <a:rPr lang="en-US" sz="2400" dirty="0" err="1">
                          <a:solidFill>
                            <a:srgbClr val="000000"/>
                          </a:solidFill>
                        </a:rPr>
                        <a:t>và</a:t>
                      </a:r>
                      <a:r>
                        <a:rPr lang="en-US" sz="2400" dirty="0">
                          <a:solidFill>
                            <a:srgbClr val="000000"/>
                          </a:solidFill>
                        </a:rPr>
                        <a:t> </a:t>
                      </a:r>
                      <a:r>
                        <a:rPr lang="en-US" sz="2400" dirty="0" err="1">
                          <a:solidFill>
                            <a:srgbClr val="000000"/>
                          </a:solidFill>
                        </a:rPr>
                        <a:t>chúng</a:t>
                      </a:r>
                      <a:r>
                        <a:rPr lang="en-US" sz="2400" dirty="0">
                          <a:solidFill>
                            <a:srgbClr val="000000"/>
                          </a:solidFill>
                        </a:rPr>
                        <a:t> </a:t>
                      </a:r>
                      <a:r>
                        <a:rPr lang="en-US" sz="2400" dirty="0" err="1">
                          <a:solidFill>
                            <a:srgbClr val="000000"/>
                          </a:solidFill>
                        </a:rPr>
                        <a:t>tôi</a:t>
                      </a:r>
                      <a:r>
                        <a:rPr lang="en-US" sz="2400" dirty="0">
                          <a:solidFill>
                            <a:srgbClr val="000000"/>
                          </a:solidFill>
                        </a:rPr>
                        <a:t> </a:t>
                      </a:r>
                      <a:r>
                        <a:rPr lang="en-US" sz="2400" dirty="0" err="1">
                          <a:solidFill>
                            <a:srgbClr val="000000"/>
                          </a:solidFill>
                        </a:rPr>
                        <a:t>đã</a:t>
                      </a:r>
                      <a:r>
                        <a:rPr lang="en-US" sz="2400" dirty="0">
                          <a:solidFill>
                            <a:srgbClr val="000000"/>
                          </a:solidFill>
                        </a:rPr>
                        <a:t> </a:t>
                      </a:r>
                      <a:r>
                        <a:rPr lang="en-US" sz="2400" dirty="0" err="1">
                          <a:solidFill>
                            <a:srgbClr val="000000"/>
                          </a:solidFill>
                        </a:rPr>
                        <a:t>không</a:t>
                      </a:r>
                      <a:r>
                        <a:rPr lang="en-US" sz="2400" dirty="0">
                          <a:solidFill>
                            <a:srgbClr val="000000"/>
                          </a:solidFill>
                        </a:rPr>
                        <a:t> </a:t>
                      </a:r>
                      <a:r>
                        <a:rPr lang="en-US" sz="2400" dirty="0" err="1">
                          <a:solidFill>
                            <a:srgbClr val="000000"/>
                          </a:solidFill>
                        </a:rPr>
                        <a:t>có</a:t>
                      </a:r>
                      <a:r>
                        <a:rPr lang="en-US" sz="2400" dirty="0">
                          <a:solidFill>
                            <a:srgbClr val="000000"/>
                          </a:solidFill>
                        </a:rPr>
                        <a:t> </a:t>
                      </a:r>
                      <a:r>
                        <a:rPr lang="en-US" sz="2400" dirty="0" err="1">
                          <a:solidFill>
                            <a:srgbClr val="000000"/>
                          </a:solidFill>
                        </a:rPr>
                        <a:t>tiền</a:t>
                      </a:r>
                      <a:r>
                        <a:rPr lang="en-US" sz="2400" dirty="0">
                          <a:solidFill>
                            <a:srgbClr val="000000"/>
                          </a:solidFill>
                        </a:rPr>
                        <a:t> </a:t>
                      </a:r>
                      <a:r>
                        <a:rPr lang="en-US" sz="2400" dirty="0" err="1">
                          <a:solidFill>
                            <a:srgbClr val="000000"/>
                          </a:solidFill>
                        </a:rPr>
                        <a:t>để</a:t>
                      </a:r>
                      <a:r>
                        <a:rPr lang="en-US" sz="2400" dirty="0">
                          <a:solidFill>
                            <a:srgbClr val="000000"/>
                          </a:solidFill>
                        </a:rPr>
                        <a:t> </a:t>
                      </a:r>
                      <a:r>
                        <a:rPr lang="en-US" sz="2400" dirty="0" err="1">
                          <a:solidFill>
                            <a:srgbClr val="000000"/>
                          </a:solidFill>
                        </a:rPr>
                        <a:t>mua</a:t>
                      </a:r>
                      <a:r>
                        <a:rPr lang="en-US" sz="2400" dirty="0">
                          <a:solidFill>
                            <a:srgbClr val="000000"/>
                          </a:solidFill>
                        </a:rPr>
                        <a:t> </a:t>
                      </a:r>
                      <a:r>
                        <a:rPr lang="en-US" sz="2400" dirty="0" err="1">
                          <a:solidFill>
                            <a:srgbClr val="000000"/>
                          </a:solidFill>
                        </a:rPr>
                        <a:t>thêm</a:t>
                      </a:r>
                      <a:r>
                        <a:rPr lang="en-US" sz="2400" dirty="0">
                          <a:solidFill>
                            <a:srgbClr val="000000"/>
                          </a:solidFill>
                        </a:rPr>
                        <a:t>.</a:t>
                      </a:r>
                    </a:p>
                  </a:txBody>
                  <a:tcPr/>
                </a:tc>
                <a:tc>
                  <a:txBody>
                    <a:bodyPr/>
                    <a:lstStyle/>
                    <a:p>
                      <a:pPr marL="0" marR="0" lvl="0" indent="0" algn="l" defTabSz="4389229" rtl="0" eaLnBrk="1" fontAlgn="auto" latinLnBrk="0" hangingPunct="1">
                        <a:lnSpc>
                          <a:spcPct val="100000"/>
                        </a:lnSpc>
                        <a:spcBef>
                          <a:spcPts val="0"/>
                        </a:spcBef>
                        <a:spcAft>
                          <a:spcPts val="0"/>
                        </a:spcAft>
                        <a:buClrTx/>
                        <a:buSzTx/>
                        <a:buFontTx/>
                        <a:buNone/>
                        <a:tabLst/>
                        <a:defRPr/>
                      </a:pPr>
                      <a:r>
                        <a:rPr lang="en-US" sz="2400" dirty="0">
                          <a:solidFill>
                            <a:srgbClr val="000000"/>
                          </a:solidFill>
                        </a:rPr>
                        <a:t>The food we bought </a:t>
                      </a:r>
                      <a:r>
                        <a:rPr lang="en-US" sz="2400" dirty="0">
                          <a:solidFill>
                            <a:srgbClr val="F13636"/>
                          </a:solidFill>
                        </a:rPr>
                        <a:t>was no longer available</a:t>
                      </a:r>
                      <a:r>
                        <a:rPr lang="en-US" sz="2400" dirty="0">
                          <a:solidFill>
                            <a:srgbClr val="000000"/>
                          </a:solidFill>
                        </a:rPr>
                        <a:t> and we had no money to buy more.</a:t>
                      </a:r>
                    </a:p>
                    <a:p>
                      <a:endParaRPr lang="en-US" sz="2400" dirty="0">
                        <a:latin typeface="+mn-lt"/>
                      </a:endParaRPr>
                    </a:p>
                  </a:txBody>
                  <a:tcPr/>
                </a:tc>
                <a:tc>
                  <a:txBody>
                    <a:bodyPr/>
                    <a:lstStyle/>
                    <a:p>
                      <a:r>
                        <a:rPr lang="en-US" sz="2400" dirty="0"/>
                        <a:t>The food that {I} bought just didn’t last, {I} didn’t have money to get more.</a:t>
                      </a:r>
                      <a:endParaRPr lang="en-US" sz="2400" dirty="0">
                        <a:latin typeface="+mn-lt"/>
                      </a:endParaRPr>
                    </a:p>
                  </a:txBody>
                  <a:tcPr/>
                </a:tc>
                <a:extLst>
                  <a:ext uri="{0D108BD9-81ED-4DB2-BD59-A6C34878D82A}">
                    <a16:rowId xmlns:a16="http://schemas.microsoft.com/office/drawing/2014/main" val="3628698567"/>
                  </a:ext>
                </a:extLst>
              </a:tr>
            </a:tbl>
          </a:graphicData>
        </a:graphic>
      </p:graphicFrame>
      <p:grpSp>
        <p:nvGrpSpPr>
          <p:cNvPr id="27" name="Group 26">
            <a:extLst>
              <a:ext uri="{FF2B5EF4-FFF2-40B4-BE49-F238E27FC236}">
                <a16:creationId xmlns:a16="http://schemas.microsoft.com/office/drawing/2014/main" id="{D6951196-47CC-E7CB-E0DA-EC89AE26D3CD}"/>
              </a:ext>
              <a:ext uri="{C183D7F6-B498-43B3-948B-1728B52AA6E4}">
                <adec:decorative xmlns:adec="http://schemas.microsoft.com/office/drawing/2017/decorative" val="1"/>
              </a:ext>
            </a:extLst>
          </p:cNvPr>
          <p:cNvGrpSpPr/>
          <p:nvPr/>
        </p:nvGrpSpPr>
        <p:grpSpPr>
          <a:xfrm>
            <a:off x="34089357" y="5264108"/>
            <a:ext cx="16326967" cy="5453297"/>
            <a:chOff x="34089357" y="5370433"/>
            <a:chExt cx="16326967" cy="5453297"/>
          </a:xfrm>
        </p:grpSpPr>
        <p:sp>
          <p:nvSpPr>
            <p:cNvPr id="39" name="TextBox 38">
              <a:extLst>
                <a:ext uri="{FF2B5EF4-FFF2-40B4-BE49-F238E27FC236}">
                  <a16:creationId xmlns:a16="http://schemas.microsoft.com/office/drawing/2014/main" id="{176CDF1D-C53C-82B3-0423-57D3BAF84477}"/>
                </a:ext>
              </a:extLst>
            </p:cNvPr>
            <p:cNvSpPr txBox="1"/>
            <p:nvPr/>
          </p:nvSpPr>
          <p:spPr>
            <a:xfrm>
              <a:off x="34393273" y="5469180"/>
              <a:ext cx="12074341" cy="523220"/>
            </a:xfrm>
            <a:prstGeom prst="rect">
              <a:avLst/>
            </a:prstGeom>
            <a:noFill/>
          </p:spPr>
          <p:txBody>
            <a:bodyPr wrap="square" rtlCol="0">
              <a:spAutoFit/>
            </a:bodyPr>
            <a:lstStyle/>
            <a:p>
              <a:r>
                <a:rPr lang="en-US" sz="2800" b="1" dirty="0">
                  <a:cs typeface="Calibri" panose="020F0502020204030204" pitchFamily="34" charset="0"/>
                </a:rPr>
                <a:t>4. Results from the Committee Review:</a:t>
              </a:r>
            </a:p>
          </p:txBody>
        </p:sp>
        <p:sp>
          <p:nvSpPr>
            <p:cNvPr id="40" name="Rectangle 39">
              <a:extLst>
                <a:ext uri="{FF2B5EF4-FFF2-40B4-BE49-F238E27FC236}">
                  <a16:creationId xmlns:a16="http://schemas.microsoft.com/office/drawing/2014/main" id="{703CD992-16EB-03FA-2989-4023EB1FC2C1}"/>
                </a:ext>
              </a:extLst>
            </p:cNvPr>
            <p:cNvSpPr/>
            <p:nvPr/>
          </p:nvSpPr>
          <p:spPr>
            <a:xfrm>
              <a:off x="34089357" y="5370433"/>
              <a:ext cx="16326967" cy="5453297"/>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5"/>
            </a:p>
          </p:txBody>
        </p:sp>
        <p:sp>
          <p:nvSpPr>
            <p:cNvPr id="57" name="TextBox 56">
              <a:extLst>
                <a:ext uri="{FF2B5EF4-FFF2-40B4-BE49-F238E27FC236}">
                  <a16:creationId xmlns:a16="http://schemas.microsoft.com/office/drawing/2014/main" id="{999761E8-1817-968A-5A16-77BD26F859AA}"/>
                </a:ext>
              </a:extLst>
            </p:cNvPr>
            <p:cNvSpPr txBox="1"/>
            <p:nvPr/>
          </p:nvSpPr>
          <p:spPr>
            <a:xfrm>
              <a:off x="34442546" y="5924976"/>
              <a:ext cx="15973777" cy="1384995"/>
            </a:xfrm>
            <a:prstGeom prst="rect">
              <a:avLst/>
            </a:prstGeom>
            <a:noFill/>
          </p:spPr>
          <p:txBody>
            <a:bodyPr wrap="square">
              <a:spAutoFit/>
            </a:bodyPr>
            <a:lstStyle/>
            <a:p>
              <a:pPr marL="457200" indent="-457200">
                <a:buFont typeface="Arial" panose="020B0604020202020204" pitchFamily="34" charset="0"/>
                <a:buChar char="•"/>
              </a:pPr>
              <a:r>
                <a:rPr lang="en-US" sz="2800" dirty="0"/>
                <a:t>Observing results from the back-translation options, the Committee opted to fix the initial Vietnamese forward translation, using a choice of word that would better capture the original meaning of the HH3 English version. </a:t>
              </a:r>
            </a:p>
          </p:txBody>
        </p:sp>
        <p:sp>
          <p:nvSpPr>
            <p:cNvPr id="46" name="TextBox 45">
              <a:extLst>
                <a:ext uri="{FF2B5EF4-FFF2-40B4-BE49-F238E27FC236}">
                  <a16:creationId xmlns:a16="http://schemas.microsoft.com/office/drawing/2014/main" id="{072D8EB2-E6BA-B711-4616-E3D8FDC62263}"/>
                </a:ext>
              </a:extLst>
            </p:cNvPr>
            <p:cNvSpPr txBox="1"/>
            <p:nvPr/>
          </p:nvSpPr>
          <p:spPr>
            <a:xfrm>
              <a:off x="34450568" y="9854362"/>
              <a:ext cx="15480487" cy="954107"/>
            </a:xfrm>
            <a:prstGeom prst="rect">
              <a:avLst/>
            </a:prstGeom>
            <a:noFill/>
          </p:spPr>
          <p:txBody>
            <a:bodyPr wrap="square">
              <a:spAutoFit/>
            </a:bodyPr>
            <a:lstStyle/>
            <a:p>
              <a:pPr marL="457200" indent="-457200">
                <a:buFont typeface="Arial" panose="020B0604020202020204" pitchFamily="34" charset="0"/>
                <a:buChar char="•"/>
              </a:pPr>
              <a:r>
                <a:rPr lang="en-US" sz="2800" dirty="0"/>
                <a:t>The image above shows how the rectified back translation resulted in similar meaning to the original HH3 English version.</a:t>
              </a:r>
            </a:p>
          </p:txBody>
        </p:sp>
      </p:grpSp>
      <p:sp>
        <p:nvSpPr>
          <p:cNvPr id="70" name="TextBox 69">
            <a:extLst>
              <a:ext uri="{FF2B5EF4-FFF2-40B4-BE49-F238E27FC236}">
                <a16:creationId xmlns:a16="http://schemas.microsoft.com/office/drawing/2014/main" id="{3F661D60-A85A-D311-C55C-052E9DEBCF89}"/>
              </a:ext>
              <a:ext uri="{C183D7F6-B498-43B3-948B-1728B52AA6E4}">
                <adec:decorative xmlns:adec="http://schemas.microsoft.com/office/drawing/2017/decorative" val="1"/>
              </a:ext>
            </a:extLst>
          </p:cNvPr>
          <p:cNvSpPr txBox="1"/>
          <p:nvPr/>
        </p:nvSpPr>
        <p:spPr>
          <a:xfrm>
            <a:off x="36866773" y="12659239"/>
            <a:ext cx="10855986" cy="868021"/>
          </a:xfrm>
          <a:prstGeom prst="rect">
            <a:avLst/>
          </a:prstGeom>
          <a:noFill/>
        </p:spPr>
        <p:txBody>
          <a:bodyPr wrap="square" rtlCol="0">
            <a:spAutoFit/>
          </a:bodyPr>
          <a:lstStyle/>
          <a:p>
            <a:r>
              <a:rPr lang="en-US" sz="2800" b="1" dirty="0">
                <a:solidFill>
                  <a:srgbClr val="000000"/>
                </a:solidFill>
                <a:latin typeface="Canva Sans Bold"/>
              </a:rPr>
              <a:t>“No more food in the house...due to a lack of money”</a:t>
            </a:r>
          </a:p>
          <a:p>
            <a:endParaRPr lang="en-US" sz="2400" dirty="0">
              <a:latin typeface="Times New Roman" panose="02020603050405020304" pitchFamily="18" charset="0"/>
              <a:cs typeface="Times New Roman" panose="02020603050405020304" pitchFamily="18" charset="0"/>
            </a:endParaRPr>
          </a:p>
        </p:txBody>
      </p:sp>
      <p:sp>
        <p:nvSpPr>
          <p:cNvPr id="72" name="Freeform 11">
            <a:extLst>
              <a:ext uri="{FF2B5EF4-FFF2-40B4-BE49-F238E27FC236}">
                <a16:creationId xmlns:a16="http://schemas.microsoft.com/office/drawing/2014/main" id="{3A2DD201-A869-247E-62DE-F9C7B6CAD923}"/>
              </a:ext>
              <a:ext uri="{C183D7F6-B498-43B3-948B-1728B52AA6E4}">
                <adec:decorative xmlns:adec="http://schemas.microsoft.com/office/drawing/2017/decorative" val="1"/>
              </a:ext>
            </a:extLst>
          </p:cNvPr>
          <p:cNvSpPr/>
          <p:nvPr/>
        </p:nvSpPr>
        <p:spPr>
          <a:xfrm>
            <a:off x="36190391" y="12383552"/>
            <a:ext cx="735442" cy="791622"/>
          </a:xfrm>
          <a:custGeom>
            <a:avLst/>
            <a:gdLst/>
            <a:ahLst/>
            <a:cxnLst/>
            <a:rect l="l" t="t" r="r" b="b"/>
            <a:pathLst>
              <a:path w="1433229" h="1491006">
                <a:moveTo>
                  <a:pt x="0" y="0"/>
                </a:moveTo>
                <a:lnTo>
                  <a:pt x="1433229" y="0"/>
                </a:lnTo>
                <a:lnTo>
                  <a:pt x="1433229" y="1491006"/>
                </a:lnTo>
                <a:lnTo>
                  <a:pt x="0" y="14910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1" name="Rectangle 50">
            <a:extLst>
              <a:ext uri="{FF2B5EF4-FFF2-40B4-BE49-F238E27FC236}">
                <a16:creationId xmlns:a16="http://schemas.microsoft.com/office/drawing/2014/main" id="{DDDF0A49-513A-16FE-F038-DC069EF5C8A3}"/>
              </a:ext>
              <a:ext uri="{C183D7F6-B498-43B3-948B-1728B52AA6E4}">
                <adec:decorative xmlns:adec="http://schemas.microsoft.com/office/drawing/2017/decorative" val="1"/>
              </a:ext>
            </a:extLst>
          </p:cNvPr>
          <p:cNvSpPr/>
          <p:nvPr/>
        </p:nvSpPr>
        <p:spPr>
          <a:xfrm>
            <a:off x="34078326" y="10879984"/>
            <a:ext cx="16342053" cy="3125589"/>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5"/>
          </a:p>
        </p:txBody>
      </p:sp>
      <p:sp>
        <p:nvSpPr>
          <p:cNvPr id="54" name="TextBox 53">
            <a:extLst>
              <a:ext uri="{FF2B5EF4-FFF2-40B4-BE49-F238E27FC236}">
                <a16:creationId xmlns:a16="http://schemas.microsoft.com/office/drawing/2014/main" id="{6C893AD2-EAE4-076E-89D0-0346993C4D29}"/>
              </a:ext>
              <a:ext uri="{C183D7F6-B498-43B3-948B-1728B52AA6E4}">
                <adec:decorative xmlns:adec="http://schemas.microsoft.com/office/drawing/2017/decorative" val="1"/>
              </a:ext>
            </a:extLst>
          </p:cNvPr>
          <p:cNvSpPr txBox="1"/>
          <p:nvPr/>
        </p:nvSpPr>
        <p:spPr>
          <a:xfrm>
            <a:off x="34382523" y="11022813"/>
            <a:ext cx="12085497" cy="508840"/>
          </a:xfrm>
          <a:prstGeom prst="rect">
            <a:avLst/>
          </a:prstGeom>
          <a:noFill/>
        </p:spPr>
        <p:txBody>
          <a:bodyPr wrap="square" rtlCol="0">
            <a:spAutoFit/>
          </a:bodyPr>
          <a:lstStyle/>
          <a:p>
            <a:r>
              <a:rPr lang="en-US" sz="2800" b="1" dirty="0">
                <a:cs typeface="Calibri" panose="020F0502020204030204" pitchFamily="34" charset="0"/>
              </a:rPr>
              <a:t>5. Results from the Qualitative Interviews:</a:t>
            </a:r>
          </a:p>
        </p:txBody>
      </p:sp>
      <p:sp>
        <p:nvSpPr>
          <p:cNvPr id="56" name="TextBox 55">
            <a:extLst>
              <a:ext uri="{FF2B5EF4-FFF2-40B4-BE49-F238E27FC236}">
                <a16:creationId xmlns:a16="http://schemas.microsoft.com/office/drawing/2014/main" id="{2234FF2B-6BE0-9D66-CB5D-D2F5B75A14A4}"/>
              </a:ext>
              <a:ext uri="{C183D7F6-B498-43B3-948B-1728B52AA6E4}">
                <adec:decorative xmlns:adec="http://schemas.microsoft.com/office/drawing/2017/decorative" val="1"/>
              </a:ext>
            </a:extLst>
          </p:cNvPr>
          <p:cNvSpPr txBox="1"/>
          <p:nvPr/>
        </p:nvSpPr>
        <p:spPr>
          <a:xfrm>
            <a:off x="34431841" y="11548804"/>
            <a:ext cx="15988536" cy="954107"/>
          </a:xfrm>
          <a:prstGeom prst="rect">
            <a:avLst/>
          </a:prstGeom>
          <a:noFill/>
        </p:spPr>
        <p:txBody>
          <a:bodyPr wrap="square">
            <a:spAutoFit/>
          </a:bodyPr>
          <a:lstStyle/>
          <a:p>
            <a:pPr marL="457200" indent="-457200">
              <a:buFont typeface="Arial" panose="020B0604020202020204" pitchFamily="34" charset="0"/>
              <a:buChar char="•"/>
            </a:pPr>
            <a:r>
              <a:rPr lang="en-US" sz="2800" dirty="0"/>
              <a:t>When Vietnamese participants were asked to interpret the meaning of the HH3 sentence, they consistently referred to the original meaning of the question in English: </a:t>
            </a:r>
          </a:p>
        </p:txBody>
      </p:sp>
      <p:sp>
        <p:nvSpPr>
          <p:cNvPr id="58" name="TextBox 57">
            <a:extLst>
              <a:ext uri="{FF2B5EF4-FFF2-40B4-BE49-F238E27FC236}">
                <a16:creationId xmlns:a16="http://schemas.microsoft.com/office/drawing/2014/main" id="{1FD98E4D-069C-18E4-F0FA-3D172DA71952}"/>
              </a:ext>
              <a:ext uri="{C183D7F6-B498-43B3-948B-1728B52AA6E4}">
                <adec:decorative xmlns:adec="http://schemas.microsoft.com/office/drawing/2017/decorative" val="1"/>
              </a:ext>
            </a:extLst>
          </p:cNvPr>
          <p:cNvSpPr txBox="1"/>
          <p:nvPr/>
        </p:nvSpPr>
        <p:spPr>
          <a:xfrm>
            <a:off x="34439871" y="13311738"/>
            <a:ext cx="15988536" cy="508840"/>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800" dirty="0">
                <a:latin typeface="Calibri"/>
                <a:cs typeface="Arial"/>
              </a:rPr>
              <a:t>As HH3 reaches saturation, the Vietnamese version will feature it as the final HH3 question.</a:t>
            </a:r>
          </a:p>
        </p:txBody>
      </p:sp>
      <p:sp>
        <p:nvSpPr>
          <p:cNvPr id="50" name="Text Placeholder 5">
            <a:extLst>
              <a:ext uri="{FF2B5EF4-FFF2-40B4-BE49-F238E27FC236}">
                <a16:creationId xmlns:a16="http://schemas.microsoft.com/office/drawing/2014/main" id="{70B01E79-87D4-5500-B5CE-5A54EE97E1D7}"/>
              </a:ext>
              <a:ext uri="{C183D7F6-B498-43B3-948B-1728B52AA6E4}">
                <adec:decorative xmlns:adec="http://schemas.microsoft.com/office/drawing/2017/decorative" val="1"/>
              </a:ext>
            </a:extLst>
          </p:cNvPr>
          <p:cNvSpPr txBox="1">
            <a:spLocks/>
          </p:cNvSpPr>
          <p:nvPr/>
        </p:nvSpPr>
        <p:spPr>
          <a:xfrm>
            <a:off x="34033994" y="21977539"/>
            <a:ext cx="15714345" cy="1824260"/>
          </a:xfrm>
          <a:prstGeom prst="rect">
            <a:avLst/>
          </a:prstGeom>
          <a:ln w="38100">
            <a:noFill/>
          </a:ln>
        </p:spPr>
        <p:txBody>
          <a:bodyPr wrap="square" lIns="228589" tIns="228589" rIns="228589" bIns="228589">
            <a:spAutoFit/>
          </a:bodyPr>
          <a:lstStyle>
            <a:lvl1pPr marL="0" indent="0" algn="l" defTabSz="5014913" rtl="0" eaLnBrk="0" fontAlgn="base" hangingPunct="0">
              <a:spcBef>
                <a:spcPct val="20000"/>
              </a:spcBef>
              <a:spcAft>
                <a:spcPct val="0"/>
              </a:spcAft>
              <a:buFont typeface="Arial" charset="0"/>
              <a:buNone/>
              <a:defRPr sz="28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698086" indent="-653110"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2pPr>
            <a:lvl3pPr marL="2351196" indent="-653110"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3pPr>
            <a:lvl4pPr marL="3069618" indent="-718422"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4pPr>
            <a:lvl5pPr marL="3592106" indent="-522488"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5pPr>
            <a:lvl6pPr marL="13793688"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6pPr>
            <a:lvl7pPr marL="16301630"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7pPr>
            <a:lvl8pPr marL="18809574"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8pPr>
            <a:lvl9pPr marL="21317516"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9pPr>
          </a:lstStyle>
          <a:p>
            <a:pPr marL="400080" indent="-400080">
              <a:lnSpc>
                <a:spcPct val="107000"/>
              </a:lnSpc>
              <a:spcBef>
                <a:spcPts val="0"/>
              </a:spcBef>
              <a:spcAft>
                <a:spcPts val="700"/>
              </a:spcAft>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rPr>
              <a:t>While an inaccurate translation affects all groups, it can particularly affect groups with high percentage of people with Non-English Language Preference. </a:t>
            </a:r>
            <a:endParaRPr lang="en-US" dirty="0">
              <a:solidFill>
                <a:srgbClr val="000000"/>
              </a:solidFill>
              <a:latin typeface="Calibri" panose="020F0502020204030204" pitchFamily="34" charset="0"/>
              <a:ea typeface="Calibri" panose="020F0502020204030204" pitchFamily="34" charset="0"/>
            </a:endParaRPr>
          </a:p>
        </p:txBody>
      </p:sp>
      <p:sp>
        <p:nvSpPr>
          <p:cNvPr id="16" name="Text Placeholder 5">
            <a:extLst>
              <a:ext uri="{FF2B5EF4-FFF2-40B4-BE49-F238E27FC236}">
                <a16:creationId xmlns:a16="http://schemas.microsoft.com/office/drawing/2014/main" id="{D8EDFE43-9421-8145-D2B9-382A24C89304}"/>
              </a:ext>
              <a:ext uri="{C183D7F6-B498-43B3-948B-1728B52AA6E4}">
                <adec:decorative xmlns:adec="http://schemas.microsoft.com/office/drawing/2017/decorative" val="1"/>
              </a:ext>
            </a:extLst>
          </p:cNvPr>
          <p:cNvSpPr txBox="1">
            <a:spLocks/>
          </p:cNvSpPr>
          <p:nvPr/>
        </p:nvSpPr>
        <p:spPr>
          <a:xfrm>
            <a:off x="33975620" y="20035851"/>
            <a:ext cx="16651779" cy="1363236"/>
          </a:xfrm>
          <a:prstGeom prst="rect">
            <a:avLst/>
          </a:prstGeom>
          <a:ln w="38100">
            <a:noFill/>
          </a:ln>
        </p:spPr>
        <p:txBody>
          <a:bodyPr wrap="square" lIns="228589" tIns="228589" rIns="228589" bIns="228589">
            <a:spAutoFit/>
          </a:bodyPr>
          <a:lstStyle>
            <a:lvl1pPr marL="0" indent="0" algn="l" defTabSz="5014913" rtl="0" eaLnBrk="0" fontAlgn="base" hangingPunct="0">
              <a:spcBef>
                <a:spcPct val="20000"/>
              </a:spcBef>
              <a:spcAft>
                <a:spcPct val="0"/>
              </a:spcAft>
              <a:buFont typeface="Arial" charset="0"/>
              <a:buNone/>
              <a:defRPr sz="28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698086" indent="-653110"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2pPr>
            <a:lvl3pPr marL="2351196" indent="-653110"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3pPr>
            <a:lvl4pPr marL="3069618" indent="-718422"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4pPr>
            <a:lvl5pPr marL="3592106" indent="-522488"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5pPr>
            <a:lvl6pPr marL="13793688"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6pPr>
            <a:lvl7pPr marL="16301630"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7pPr>
            <a:lvl8pPr marL="18809574"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8pPr>
            <a:lvl9pPr marL="21317516"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9pPr>
          </a:lstStyle>
          <a:p>
            <a:pPr marL="400080" indent="-400080">
              <a:lnSpc>
                <a:spcPct val="107000"/>
              </a:lnSpc>
              <a:spcBef>
                <a:spcPts val="0"/>
              </a:spcBef>
              <a:spcAft>
                <a:spcPts val="700"/>
              </a:spcAft>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rPr>
              <a:t>A Vietnamese HFFSM is on the midst of being successfully validated and culturally adapted for use in the US. </a:t>
            </a:r>
          </a:p>
        </p:txBody>
      </p:sp>
      <p:sp>
        <p:nvSpPr>
          <p:cNvPr id="59" name="Text Placeholder 5">
            <a:extLst>
              <a:ext uri="{FF2B5EF4-FFF2-40B4-BE49-F238E27FC236}">
                <a16:creationId xmlns:a16="http://schemas.microsoft.com/office/drawing/2014/main" id="{59D6CBBE-A6A9-C0FA-4B1F-338B2EE1F509}"/>
              </a:ext>
              <a:ext uri="{C183D7F6-B498-43B3-948B-1728B52AA6E4}">
                <adec:decorative xmlns:adec="http://schemas.microsoft.com/office/drawing/2017/decorative" val="1"/>
              </a:ext>
            </a:extLst>
          </p:cNvPr>
          <p:cNvSpPr txBox="1">
            <a:spLocks/>
          </p:cNvSpPr>
          <p:nvPr/>
        </p:nvSpPr>
        <p:spPr>
          <a:xfrm>
            <a:off x="33987535" y="20571551"/>
            <a:ext cx="16651779" cy="1363236"/>
          </a:xfrm>
          <a:prstGeom prst="rect">
            <a:avLst/>
          </a:prstGeom>
          <a:ln w="38100">
            <a:noFill/>
          </a:ln>
        </p:spPr>
        <p:txBody>
          <a:bodyPr wrap="square" lIns="228589" tIns="228589" rIns="228589" bIns="228589">
            <a:spAutoFit/>
          </a:bodyPr>
          <a:lstStyle>
            <a:lvl1pPr marL="0" indent="0" algn="l" defTabSz="5014913" rtl="0" eaLnBrk="0" fontAlgn="base" hangingPunct="0">
              <a:spcBef>
                <a:spcPct val="20000"/>
              </a:spcBef>
              <a:spcAft>
                <a:spcPct val="0"/>
              </a:spcAft>
              <a:buFont typeface="Arial" charset="0"/>
              <a:buNone/>
              <a:defRPr sz="28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698086" indent="-653110"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2pPr>
            <a:lvl3pPr marL="2351196" indent="-653110"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3pPr>
            <a:lvl4pPr marL="3069618" indent="-718422"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4pPr>
            <a:lvl5pPr marL="3592106" indent="-522488"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5pPr>
            <a:lvl6pPr marL="13793688"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6pPr>
            <a:lvl7pPr marL="16301630"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7pPr>
            <a:lvl8pPr marL="18809574"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8pPr>
            <a:lvl9pPr marL="21317516"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9pPr>
          </a:lstStyle>
          <a:p>
            <a:pPr marL="400080" indent="-400080">
              <a:lnSpc>
                <a:spcPct val="107000"/>
              </a:lnSpc>
              <a:spcBef>
                <a:spcPts val="0"/>
              </a:spcBef>
              <a:spcAft>
                <a:spcPts val="700"/>
              </a:spcAft>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rPr>
              <a:t>Despite laborious, a combination of several methods showed to be efficient in reaching a Vietnamese HFFSM.</a:t>
            </a:r>
          </a:p>
        </p:txBody>
      </p:sp>
      <p:sp>
        <p:nvSpPr>
          <p:cNvPr id="60" name="Text Placeholder 5">
            <a:extLst>
              <a:ext uri="{FF2B5EF4-FFF2-40B4-BE49-F238E27FC236}">
                <a16:creationId xmlns:a16="http://schemas.microsoft.com/office/drawing/2014/main" id="{D645B52A-6D3D-9ECA-7221-50D1F7D9E064}"/>
              </a:ext>
              <a:ext uri="{C183D7F6-B498-43B3-948B-1728B52AA6E4}">
                <adec:decorative xmlns:adec="http://schemas.microsoft.com/office/drawing/2017/decorative" val="1"/>
              </a:ext>
            </a:extLst>
          </p:cNvPr>
          <p:cNvSpPr txBox="1">
            <a:spLocks/>
          </p:cNvSpPr>
          <p:nvPr/>
        </p:nvSpPr>
        <p:spPr>
          <a:xfrm>
            <a:off x="33999450" y="21057402"/>
            <a:ext cx="16651779" cy="1824260"/>
          </a:xfrm>
          <a:prstGeom prst="rect">
            <a:avLst/>
          </a:prstGeom>
          <a:ln w="38100">
            <a:noFill/>
          </a:ln>
        </p:spPr>
        <p:txBody>
          <a:bodyPr wrap="square" lIns="228589" tIns="228589" rIns="228589" bIns="228589">
            <a:spAutoFit/>
          </a:bodyPr>
          <a:lstStyle>
            <a:lvl1pPr marL="0" indent="0" algn="l" defTabSz="5014913" rtl="0" eaLnBrk="0" fontAlgn="base" hangingPunct="0">
              <a:spcBef>
                <a:spcPct val="20000"/>
              </a:spcBef>
              <a:spcAft>
                <a:spcPct val="0"/>
              </a:spcAft>
              <a:buFont typeface="Arial" charset="0"/>
              <a:buNone/>
              <a:defRPr sz="28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698086" indent="-653110"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2pPr>
            <a:lvl3pPr marL="2351196" indent="-653110"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3pPr>
            <a:lvl4pPr marL="3069618" indent="-718422"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4pPr>
            <a:lvl5pPr marL="3592106" indent="-522488"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5pPr>
            <a:lvl6pPr marL="13793688"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6pPr>
            <a:lvl7pPr marL="16301630"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7pPr>
            <a:lvl8pPr marL="18809574"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8pPr>
            <a:lvl9pPr marL="21317516"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9pPr>
          </a:lstStyle>
          <a:p>
            <a:pPr marL="400080" indent="-400080">
              <a:lnSpc>
                <a:spcPct val="107000"/>
              </a:lnSpc>
              <a:spcBef>
                <a:spcPts val="0"/>
              </a:spcBef>
              <a:spcAft>
                <a:spcPts val="700"/>
              </a:spcAft>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rPr>
              <a:t>Cultural adaptation of English words into Vietnamese proved to be challenging, as certain words are not readily available in Vietnamese such as “meals”, “household”, “adults” “children”, “didn’t last”, etc. </a:t>
            </a:r>
          </a:p>
        </p:txBody>
      </p:sp>
      <p:sp>
        <p:nvSpPr>
          <p:cNvPr id="77" name="Freeform 2">
            <a:extLst>
              <a:ext uri="{FF2B5EF4-FFF2-40B4-BE49-F238E27FC236}">
                <a16:creationId xmlns:a16="http://schemas.microsoft.com/office/drawing/2014/main" id="{8B93215E-F953-2A76-2E99-6DFED57B18BD}"/>
              </a:ext>
              <a:ext uri="{C183D7F6-B498-43B3-948B-1728B52AA6E4}">
                <adec:decorative xmlns:adec="http://schemas.microsoft.com/office/drawing/2017/decorative" val="1"/>
              </a:ext>
            </a:extLst>
          </p:cNvPr>
          <p:cNvSpPr/>
          <p:nvPr/>
        </p:nvSpPr>
        <p:spPr>
          <a:xfrm>
            <a:off x="1358159" y="1199003"/>
            <a:ext cx="2626011" cy="1229508"/>
          </a:xfrm>
          <a:custGeom>
            <a:avLst/>
            <a:gdLst/>
            <a:ahLst/>
            <a:cxnLst/>
            <a:rect l="l" t="t" r="r" b="b"/>
            <a:pathLst>
              <a:path w="2032294" h="889129">
                <a:moveTo>
                  <a:pt x="0" y="0"/>
                </a:moveTo>
                <a:lnTo>
                  <a:pt x="2032294" y="0"/>
                </a:lnTo>
                <a:lnTo>
                  <a:pt x="2032294" y="889128"/>
                </a:lnTo>
                <a:lnTo>
                  <a:pt x="0" y="889128"/>
                </a:lnTo>
                <a:lnTo>
                  <a:pt x="0" y="0"/>
                </a:lnTo>
                <a:close/>
              </a:path>
            </a:pathLst>
          </a:custGeom>
          <a:blipFill>
            <a:blip r:embed="rId9"/>
            <a:stretch>
              <a:fillRect l="-741622" t="-67274" r="-22786" b="-15322"/>
            </a:stretch>
          </a:blipFill>
        </p:spPr>
        <p:txBody>
          <a:bodyPr/>
          <a:lstStyle/>
          <a:p>
            <a:endParaRPr lang="en-US"/>
          </a:p>
        </p:txBody>
      </p:sp>
      <p:sp>
        <p:nvSpPr>
          <p:cNvPr id="6" name="TextBox 5">
            <a:extLst>
              <a:ext uri="{FF2B5EF4-FFF2-40B4-BE49-F238E27FC236}">
                <a16:creationId xmlns:a16="http://schemas.microsoft.com/office/drawing/2014/main" id="{066D1D27-E38D-0231-254A-4061A561C9B5}"/>
              </a:ext>
              <a:ext uri="{C183D7F6-B498-43B3-948B-1728B52AA6E4}">
                <adec:decorative xmlns:adec="http://schemas.microsoft.com/office/drawing/2017/decorative" val="1"/>
              </a:ext>
            </a:extLst>
          </p:cNvPr>
          <p:cNvSpPr txBox="1"/>
          <p:nvPr/>
        </p:nvSpPr>
        <p:spPr>
          <a:xfrm>
            <a:off x="24231600" y="14173200"/>
            <a:ext cx="2743200" cy="815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700">
                <a:solidFill>
                  <a:srgbClr val="FFFFFF"/>
                </a:solidFill>
                <a:latin typeface="Calibri"/>
              </a:rPr>
              <a:t>,</a:t>
            </a:r>
            <a:r>
              <a:rPr lang="en-US" sz="3100" baseline="30000">
                <a:solidFill>
                  <a:srgbClr val="FFFFFF"/>
                </a:solidFill>
                <a:latin typeface="Calibri"/>
              </a:rPr>
              <a:t>3</a:t>
            </a:r>
            <a:endParaRPr lang="en-US"/>
          </a:p>
        </p:txBody>
      </p:sp>
      <p:sp>
        <p:nvSpPr>
          <p:cNvPr id="11" name="TextBox 10">
            <a:extLst>
              <a:ext uri="{FF2B5EF4-FFF2-40B4-BE49-F238E27FC236}">
                <a16:creationId xmlns:a16="http://schemas.microsoft.com/office/drawing/2014/main" id="{E2817E77-E1E6-C7DE-8761-E9B597A269E4}"/>
              </a:ext>
              <a:ext uri="{C183D7F6-B498-43B3-948B-1728B52AA6E4}">
                <adec:decorative xmlns:adec="http://schemas.microsoft.com/office/drawing/2017/decorative" val="1"/>
              </a:ext>
            </a:extLst>
          </p:cNvPr>
          <p:cNvSpPr txBox="1"/>
          <p:nvPr/>
        </p:nvSpPr>
        <p:spPr>
          <a:xfrm>
            <a:off x="24231600" y="14173200"/>
            <a:ext cx="2743200" cy="8156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700">
                <a:solidFill>
                  <a:srgbClr val="FFFFFF"/>
                </a:solidFill>
                <a:latin typeface="Calibri"/>
              </a:rPr>
              <a:t>,</a:t>
            </a:r>
            <a:r>
              <a:rPr lang="en-US" sz="3100" baseline="30000">
                <a:solidFill>
                  <a:srgbClr val="FFFFFF"/>
                </a:solidFill>
                <a:latin typeface="Calibri"/>
              </a:rPr>
              <a:t>3</a:t>
            </a:r>
            <a:endParaRPr lang="en-US"/>
          </a:p>
        </p:txBody>
      </p:sp>
      <p:sp>
        <p:nvSpPr>
          <p:cNvPr id="36" name="Rectangle 35">
            <a:extLst>
              <a:ext uri="{C183D7F6-B498-43B3-948B-1728B52AA6E4}">
                <adec:decorative xmlns:adec="http://schemas.microsoft.com/office/drawing/2017/decorative" val="1"/>
              </a:ext>
            </a:extLst>
          </p:cNvPr>
          <p:cNvSpPr/>
          <p:nvPr/>
        </p:nvSpPr>
        <p:spPr>
          <a:xfrm>
            <a:off x="25353772" y="13601581"/>
            <a:ext cx="498855" cy="1600438"/>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68" name="Text Placeholder 6">
            <a:extLst>
              <a:ext uri="{C183D7F6-B498-43B3-948B-1728B52AA6E4}">
                <adec:decorative xmlns:adec="http://schemas.microsoft.com/office/drawing/2017/decorative" val="1"/>
              </a:ext>
            </a:extLst>
          </p:cNvPr>
          <p:cNvSpPr>
            <a:spLocks noGrp="1"/>
          </p:cNvSpPr>
          <p:nvPr>
            <p:ph type="body" sz="quarter" idx="22"/>
          </p:nvPr>
        </p:nvSpPr>
        <p:spPr>
          <a:xfrm>
            <a:off x="34111491" y="23547351"/>
            <a:ext cx="16369132" cy="776576"/>
          </a:xfrm>
          <a:solidFill>
            <a:schemeClr val="accent1">
              <a:lumMod val="50000"/>
            </a:schemeClr>
          </a:solidFill>
          <a:ln w="38100">
            <a:solidFill>
              <a:schemeClr val="accent1">
                <a:lumMod val="50000"/>
              </a:schemeClr>
            </a:solidFill>
          </a:ln>
        </p:spPr>
        <p:txBody>
          <a:bodyPr/>
          <a:lstStyle/>
          <a:p>
            <a:r>
              <a:rPr lang="en-US" u="none" dirty="0">
                <a:solidFill>
                  <a:schemeClr val="bg1"/>
                </a:solidFill>
              </a:rPr>
              <a:t>Acknowledgements</a:t>
            </a:r>
          </a:p>
        </p:txBody>
      </p:sp>
      <p:sp>
        <p:nvSpPr>
          <p:cNvPr id="78" name="Rectangle 77">
            <a:extLst>
              <a:ext uri="{FF2B5EF4-FFF2-40B4-BE49-F238E27FC236}">
                <a16:creationId xmlns:a16="http://schemas.microsoft.com/office/drawing/2014/main" id="{6649D2D7-8E96-91C8-4633-F33CB10812EF}"/>
              </a:ext>
              <a:ext uri="{C183D7F6-B498-43B3-948B-1728B52AA6E4}">
                <adec:decorative xmlns:adec="http://schemas.microsoft.com/office/drawing/2017/decorative" val="1"/>
              </a:ext>
            </a:extLst>
          </p:cNvPr>
          <p:cNvSpPr/>
          <p:nvPr/>
        </p:nvSpPr>
        <p:spPr>
          <a:xfrm>
            <a:off x="933940" y="26825318"/>
            <a:ext cx="49546684" cy="173944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5"/>
          </a:p>
        </p:txBody>
      </p:sp>
      <p:sp>
        <p:nvSpPr>
          <p:cNvPr id="79" name="Text Placeholder 6">
            <a:extLst>
              <a:ext uri="{C183D7F6-B498-43B3-948B-1728B52AA6E4}">
                <adec:decorative xmlns:adec="http://schemas.microsoft.com/office/drawing/2017/decorative" val="1"/>
              </a:ext>
            </a:extLst>
          </p:cNvPr>
          <p:cNvSpPr>
            <a:spLocks noGrp="1"/>
          </p:cNvSpPr>
          <p:nvPr>
            <p:ph type="body" sz="quarter" idx="22"/>
          </p:nvPr>
        </p:nvSpPr>
        <p:spPr>
          <a:xfrm>
            <a:off x="892576" y="26560809"/>
            <a:ext cx="49588047" cy="642591"/>
          </a:xfrm>
          <a:solidFill>
            <a:schemeClr val="accent1">
              <a:lumMod val="50000"/>
            </a:schemeClr>
          </a:solidFill>
          <a:ln w="38100">
            <a:solidFill>
              <a:schemeClr val="accent1">
                <a:lumMod val="50000"/>
              </a:schemeClr>
            </a:solidFill>
          </a:ln>
        </p:spPr>
        <p:txBody>
          <a:bodyPr/>
          <a:lstStyle/>
          <a:p>
            <a:r>
              <a:rPr lang="en-US" u="none" dirty="0">
                <a:solidFill>
                  <a:schemeClr val="bg1"/>
                </a:solidFill>
              </a:rPr>
              <a:t>References</a:t>
            </a:r>
          </a:p>
        </p:txBody>
      </p:sp>
      <p:sp>
        <p:nvSpPr>
          <p:cNvPr id="80" name="Rectangle 79">
            <a:extLst>
              <a:ext uri="{FF2B5EF4-FFF2-40B4-BE49-F238E27FC236}">
                <a16:creationId xmlns:a16="http://schemas.microsoft.com/office/drawing/2014/main" id="{6649D2D7-8E96-91C8-4633-F33CB10812EF}"/>
              </a:ext>
              <a:ext uri="{C183D7F6-B498-43B3-948B-1728B52AA6E4}">
                <adec:decorative xmlns:adec="http://schemas.microsoft.com/office/drawing/2017/decorative" val="1"/>
              </a:ext>
            </a:extLst>
          </p:cNvPr>
          <p:cNvSpPr/>
          <p:nvPr/>
        </p:nvSpPr>
        <p:spPr>
          <a:xfrm>
            <a:off x="34123738" y="24232418"/>
            <a:ext cx="16342056" cy="216121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5"/>
          </a:p>
        </p:txBody>
      </p:sp>
      <p:sp>
        <p:nvSpPr>
          <p:cNvPr id="81" name="Text Placeholder 5">
            <a:extLst>
              <a:ext uri="{FF2B5EF4-FFF2-40B4-BE49-F238E27FC236}">
                <a16:creationId xmlns:a16="http://schemas.microsoft.com/office/drawing/2014/main" id="{D8EDFE43-9421-8145-D2B9-382A24C89304}"/>
              </a:ext>
              <a:ext uri="{C183D7F6-B498-43B3-948B-1728B52AA6E4}">
                <adec:decorative xmlns:adec="http://schemas.microsoft.com/office/drawing/2017/decorative" val="1"/>
              </a:ext>
            </a:extLst>
          </p:cNvPr>
          <p:cNvSpPr txBox="1">
            <a:spLocks/>
          </p:cNvSpPr>
          <p:nvPr/>
        </p:nvSpPr>
        <p:spPr>
          <a:xfrm>
            <a:off x="840455" y="27003193"/>
            <a:ext cx="25372345" cy="856815"/>
          </a:xfrm>
          <a:prstGeom prst="rect">
            <a:avLst/>
          </a:prstGeom>
          <a:ln w="38100">
            <a:noFill/>
          </a:ln>
        </p:spPr>
        <p:txBody>
          <a:bodyPr wrap="square" lIns="228589" tIns="228589" rIns="228589" bIns="228589">
            <a:spAutoFit/>
          </a:bodyPr>
          <a:lstStyle>
            <a:lvl1pPr marL="0" indent="0" algn="l" defTabSz="5014913" rtl="0" eaLnBrk="0" fontAlgn="base" hangingPunct="0">
              <a:spcBef>
                <a:spcPct val="20000"/>
              </a:spcBef>
              <a:spcAft>
                <a:spcPct val="0"/>
              </a:spcAft>
              <a:buFont typeface="Arial" charset="0"/>
              <a:buNone/>
              <a:defRPr sz="28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698086" indent="-653110"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2pPr>
            <a:lvl3pPr marL="2351196" indent="-653110"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3pPr>
            <a:lvl4pPr marL="3069618" indent="-718422"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4pPr>
            <a:lvl5pPr marL="3592106" indent="-522488"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5pPr>
            <a:lvl6pPr marL="13793688"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6pPr>
            <a:lvl7pPr marL="16301630"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7pPr>
            <a:lvl8pPr marL="18809574"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8pPr>
            <a:lvl9pPr marL="21317516"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9pPr>
          </a:lstStyle>
          <a:p>
            <a:pPr>
              <a:lnSpc>
                <a:spcPct val="107000"/>
              </a:lnSpc>
              <a:spcBef>
                <a:spcPts val="0"/>
              </a:spcBef>
              <a:spcAft>
                <a:spcPts val="700"/>
              </a:spcAft>
            </a:pPr>
            <a:r>
              <a:rPr lang="en-US" sz="2400" dirty="0">
                <a:latin typeface="+mn-lt"/>
              </a:rPr>
              <a:t>1. Anderson SA. Core Indicators of Nutritional State for Difficult-to-Sample Populations. </a:t>
            </a:r>
            <a:r>
              <a:rPr lang="en-US" sz="2400" i="1" dirty="0">
                <a:latin typeface="+mn-lt"/>
              </a:rPr>
              <a:t>The Journal of Nutrition</a:t>
            </a:r>
            <a:r>
              <a:rPr lang="en-US" sz="2400" dirty="0">
                <a:latin typeface="+mn-lt"/>
              </a:rPr>
              <a:t>. 1990; 120:1555-1598. </a:t>
            </a:r>
            <a:endParaRPr lang="en-US" sz="2400" dirty="0">
              <a:solidFill>
                <a:schemeClr val="tx1"/>
              </a:solidFill>
              <a:latin typeface="+mn-lt"/>
              <a:ea typeface="Calibri" panose="020F0502020204030204" pitchFamily="34" charset="0"/>
            </a:endParaRPr>
          </a:p>
        </p:txBody>
      </p:sp>
      <p:sp>
        <p:nvSpPr>
          <p:cNvPr id="64" name="Rectangle 63">
            <a:extLst>
              <a:ext uri="{C183D7F6-B498-43B3-948B-1728B52AA6E4}">
                <adec:decorative xmlns:adec="http://schemas.microsoft.com/office/drawing/2017/decorative" val="1"/>
              </a:ext>
            </a:extLst>
          </p:cNvPr>
          <p:cNvSpPr/>
          <p:nvPr/>
        </p:nvSpPr>
        <p:spPr>
          <a:xfrm>
            <a:off x="949982" y="27598655"/>
            <a:ext cx="25603200" cy="461665"/>
          </a:xfrm>
          <a:prstGeom prst="rect">
            <a:avLst/>
          </a:prstGeom>
        </p:spPr>
        <p:txBody>
          <a:bodyPr>
            <a:spAutoFit/>
          </a:bodyPr>
          <a:lstStyle/>
          <a:p>
            <a:r>
              <a:rPr lang="en-US" sz="2400" dirty="0">
                <a:solidFill>
                  <a:srgbClr val="203864"/>
                </a:solidFill>
                <a:latin typeface="+mn-lt"/>
              </a:rPr>
              <a:t>2. </a:t>
            </a:r>
            <a:r>
              <a:rPr lang="en-US" sz="2400" dirty="0" err="1">
                <a:solidFill>
                  <a:srgbClr val="203864"/>
                </a:solidFill>
                <a:latin typeface="+mn-lt"/>
              </a:rPr>
              <a:t>Drennen</a:t>
            </a:r>
            <a:r>
              <a:rPr lang="en-US" sz="2400" dirty="0">
                <a:solidFill>
                  <a:srgbClr val="203864"/>
                </a:solidFill>
                <a:latin typeface="+mn-lt"/>
              </a:rPr>
              <a:t> CR, Coleman SM, Ettinger De Cuba S, et al. Food Insecurity, Health, and Development in Children Under Age Four Years. </a:t>
            </a:r>
            <a:r>
              <a:rPr lang="en-US" sz="2400" i="1" dirty="0">
                <a:solidFill>
                  <a:srgbClr val="203864"/>
                </a:solidFill>
                <a:latin typeface="+mn-lt"/>
              </a:rPr>
              <a:t>Pediatrics</a:t>
            </a:r>
            <a:r>
              <a:rPr lang="en-US" sz="2400" dirty="0">
                <a:solidFill>
                  <a:srgbClr val="203864"/>
                </a:solidFill>
                <a:latin typeface="+mn-lt"/>
              </a:rPr>
              <a:t>. 2019;144(4): e20190824. </a:t>
            </a:r>
            <a:endParaRPr lang="en-US" sz="2400" dirty="0">
              <a:latin typeface="+mn-lt"/>
            </a:endParaRPr>
          </a:p>
        </p:txBody>
      </p:sp>
      <p:sp>
        <p:nvSpPr>
          <p:cNvPr id="65" name="Rectangle 64">
            <a:extLst>
              <a:ext uri="{C183D7F6-B498-43B3-948B-1728B52AA6E4}">
                <adec:decorative xmlns:adec="http://schemas.microsoft.com/office/drawing/2017/decorative" val="1"/>
              </a:ext>
            </a:extLst>
          </p:cNvPr>
          <p:cNvSpPr/>
          <p:nvPr/>
        </p:nvSpPr>
        <p:spPr>
          <a:xfrm>
            <a:off x="949982" y="28051615"/>
            <a:ext cx="34037850" cy="461665"/>
          </a:xfrm>
          <a:prstGeom prst="rect">
            <a:avLst/>
          </a:prstGeom>
        </p:spPr>
        <p:txBody>
          <a:bodyPr wrap="square">
            <a:spAutoFit/>
          </a:bodyPr>
          <a:lstStyle/>
          <a:p>
            <a:r>
              <a:rPr lang="en-US" sz="2400" dirty="0">
                <a:solidFill>
                  <a:srgbClr val="203864"/>
                </a:solidFill>
                <a:latin typeface="+mn-lt"/>
              </a:rPr>
              <a:t>3. U.S. Department of Agriculture Economic Research Service.</a:t>
            </a:r>
            <a:r>
              <a:rPr lang="en-US" sz="2400" i="1" dirty="0">
                <a:solidFill>
                  <a:srgbClr val="203864"/>
                </a:solidFill>
                <a:latin typeface="+mn-lt"/>
              </a:rPr>
              <a:t> Food Security in the U.S. Survey Tools</a:t>
            </a:r>
            <a:r>
              <a:rPr lang="en-US" sz="2400" dirty="0">
                <a:solidFill>
                  <a:srgbClr val="203864"/>
                </a:solidFill>
                <a:latin typeface="+mn-lt"/>
              </a:rPr>
              <a:t>. </a:t>
            </a:r>
            <a:r>
              <a:rPr lang="en-US" sz="2400" dirty="0">
                <a:solidFill>
                  <a:srgbClr val="000000"/>
                </a:solidFill>
                <a:latin typeface="+mn-lt"/>
              </a:rPr>
              <a:t>​</a:t>
            </a:r>
          </a:p>
        </p:txBody>
      </p:sp>
      <p:sp>
        <p:nvSpPr>
          <p:cNvPr id="83" name="Rectangle 82">
            <a:extLst>
              <a:ext uri="{C183D7F6-B498-43B3-948B-1728B52AA6E4}">
                <adec:decorative xmlns:adec="http://schemas.microsoft.com/office/drawing/2017/decorative" val="1"/>
              </a:ext>
            </a:extLst>
          </p:cNvPr>
          <p:cNvSpPr/>
          <p:nvPr/>
        </p:nvSpPr>
        <p:spPr>
          <a:xfrm>
            <a:off x="21968353" y="27172973"/>
            <a:ext cx="28442747" cy="830997"/>
          </a:xfrm>
          <a:prstGeom prst="rect">
            <a:avLst/>
          </a:prstGeom>
        </p:spPr>
        <p:txBody>
          <a:bodyPr wrap="square">
            <a:spAutoFit/>
          </a:bodyPr>
          <a:lstStyle/>
          <a:p>
            <a:r>
              <a:rPr lang="en-US" sz="2400" dirty="0">
                <a:solidFill>
                  <a:srgbClr val="203864"/>
                </a:solidFill>
                <a:latin typeface="+mn-lt"/>
              </a:rPr>
              <a:t>4. </a:t>
            </a:r>
            <a:r>
              <a:rPr lang="en-US" sz="2400" dirty="0" err="1">
                <a:solidFill>
                  <a:srgbClr val="203864"/>
                </a:solidFill>
                <a:latin typeface="+mn-lt"/>
              </a:rPr>
              <a:t>Batalova</a:t>
            </a:r>
            <a:r>
              <a:rPr lang="en-US" sz="2400" dirty="0">
                <a:solidFill>
                  <a:srgbClr val="203864"/>
                </a:solidFill>
                <a:latin typeface="+mn-lt"/>
              </a:rPr>
              <a:t> J and </a:t>
            </a:r>
            <a:r>
              <a:rPr lang="en-US" sz="2400" dirty="0" err="1">
                <a:solidFill>
                  <a:srgbClr val="203864"/>
                </a:solidFill>
                <a:latin typeface="+mn-lt"/>
              </a:rPr>
              <a:t>Zong</a:t>
            </a:r>
            <a:r>
              <a:rPr lang="en-US" sz="2400" dirty="0">
                <a:solidFill>
                  <a:srgbClr val="203864"/>
                </a:solidFill>
                <a:latin typeface="+mn-lt"/>
              </a:rPr>
              <a:t> J. Language Diversity and English Proficiency in the United States. </a:t>
            </a:r>
            <a:r>
              <a:rPr lang="en-US" sz="2400" i="1" dirty="0">
                <a:solidFill>
                  <a:srgbClr val="203864"/>
                </a:solidFill>
                <a:latin typeface="+mn-lt"/>
              </a:rPr>
              <a:t>Migration Information Source</a:t>
            </a:r>
            <a:r>
              <a:rPr lang="en-US" sz="2400" dirty="0">
                <a:solidFill>
                  <a:srgbClr val="203864"/>
                </a:solidFill>
                <a:latin typeface="+mn-lt"/>
              </a:rPr>
              <a:t>. 2016.</a:t>
            </a:r>
            <a:endParaRPr lang="en-US" sz="2400" dirty="0">
              <a:solidFill>
                <a:srgbClr val="000000"/>
              </a:solidFill>
              <a:latin typeface="+mn-lt"/>
            </a:endParaRPr>
          </a:p>
          <a:p>
            <a:r>
              <a:rPr lang="en-US" sz="2400" dirty="0">
                <a:solidFill>
                  <a:srgbClr val="203864"/>
                </a:solidFill>
                <a:latin typeface="+mn-lt"/>
              </a:rPr>
              <a:t>5. Vu M, Trinh D, </a:t>
            </a:r>
            <a:r>
              <a:rPr lang="en-US" sz="2400" dirty="0" err="1">
                <a:solidFill>
                  <a:srgbClr val="203864"/>
                </a:solidFill>
                <a:latin typeface="+mn-lt"/>
              </a:rPr>
              <a:t>Kandula</a:t>
            </a:r>
            <a:r>
              <a:rPr lang="en-US" sz="2400" dirty="0">
                <a:solidFill>
                  <a:srgbClr val="203864"/>
                </a:solidFill>
                <a:latin typeface="+mn-lt"/>
              </a:rPr>
              <a:t> NR, Pham NHT, </a:t>
            </a:r>
            <a:r>
              <a:rPr lang="en-US" sz="2400" dirty="0" err="1">
                <a:solidFill>
                  <a:srgbClr val="203864"/>
                </a:solidFill>
                <a:latin typeface="+mn-lt"/>
              </a:rPr>
              <a:t>Makelarski</a:t>
            </a:r>
            <a:r>
              <a:rPr lang="en-US" sz="2400" dirty="0">
                <a:solidFill>
                  <a:srgbClr val="203864"/>
                </a:solidFill>
                <a:latin typeface="+mn-lt"/>
              </a:rPr>
              <a:t> J, Seligman HK. Low-Income Asian Americans: High Levels Of Food Insecurity And Low Participation In The </a:t>
            </a:r>
            <a:r>
              <a:rPr lang="en-US" sz="2400" dirty="0" err="1">
                <a:solidFill>
                  <a:srgbClr val="203864"/>
                </a:solidFill>
                <a:latin typeface="+mn-lt"/>
              </a:rPr>
              <a:t>CalFresh</a:t>
            </a:r>
            <a:r>
              <a:rPr lang="en-US" sz="2400" dirty="0">
                <a:solidFill>
                  <a:srgbClr val="203864"/>
                </a:solidFill>
                <a:latin typeface="+mn-lt"/>
              </a:rPr>
              <a:t> Nutrition Program. </a:t>
            </a:r>
            <a:r>
              <a:rPr lang="en-US" sz="2400" i="1" dirty="0">
                <a:solidFill>
                  <a:srgbClr val="203864"/>
                </a:solidFill>
                <a:latin typeface="+mn-lt"/>
              </a:rPr>
              <a:t>Health Affairs</a:t>
            </a:r>
            <a:r>
              <a:rPr lang="en-US" sz="2400" dirty="0">
                <a:solidFill>
                  <a:srgbClr val="203864"/>
                </a:solidFill>
                <a:latin typeface="+mn-lt"/>
              </a:rPr>
              <a:t>. 2023;42(10):1420-1430. </a:t>
            </a:r>
            <a:endParaRPr lang="en-US" sz="2400" b="0" i="0" dirty="0">
              <a:solidFill>
                <a:srgbClr val="000000"/>
              </a:solidFill>
              <a:effectLst/>
              <a:latin typeface="+mn-lt"/>
            </a:endParaRPr>
          </a:p>
        </p:txBody>
      </p:sp>
      <p:cxnSp>
        <p:nvCxnSpPr>
          <p:cNvPr id="67" name="Straight Connector 66">
            <a:extLst>
              <a:ext uri="{C183D7F6-B498-43B3-948B-1728B52AA6E4}">
                <adec:decorative xmlns:adec="http://schemas.microsoft.com/office/drawing/2017/decorative" val="1"/>
              </a:ext>
            </a:extLst>
          </p:cNvPr>
          <p:cNvCxnSpPr/>
          <p:nvPr/>
        </p:nvCxnSpPr>
        <p:spPr>
          <a:xfrm>
            <a:off x="21916232" y="27203400"/>
            <a:ext cx="0" cy="1361358"/>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C183D7F6-B498-43B3-948B-1728B52AA6E4}">
                <adec:decorative xmlns:adec="http://schemas.microsoft.com/office/drawing/2017/decorative" val="1"/>
              </a:ext>
            </a:extLst>
          </p:cNvPr>
          <p:cNvSpPr/>
          <p:nvPr/>
        </p:nvSpPr>
        <p:spPr>
          <a:xfrm>
            <a:off x="21968352" y="28005901"/>
            <a:ext cx="28301069" cy="461665"/>
          </a:xfrm>
          <a:prstGeom prst="rect">
            <a:avLst/>
          </a:prstGeom>
        </p:spPr>
        <p:txBody>
          <a:bodyPr wrap="square">
            <a:spAutoFit/>
          </a:bodyPr>
          <a:lstStyle/>
          <a:p>
            <a:r>
              <a:rPr lang="en-US" sz="2400" dirty="0">
                <a:solidFill>
                  <a:srgbClr val="203864"/>
                </a:solidFill>
                <a:latin typeface="+mn-lt"/>
              </a:rPr>
              <a:t>6. </a:t>
            </a:r>
            <a:r>
              <a:rPr lang="en-US" sz="2400" dirty="0" err="1">
                <a:solidFill>
                  <a:srgbClr val="203864"/>
                </a:solidFill>
                <a:latin typeface="+mn-lt"/>
              </a:rPr>
              <a:t>Teig</a:t>
            </a:r>
            <a:r>
              <a:rPr lang="en-US" sz="2400" dirty="0">
                <a:solidFill>
                  <a:srgbClr val="203864"/>
                </a:solidFill>
                <a:latin typeface="+mn-lt"/>
              </a:rPr>
              <a:t> CJP, Bond MJ, </a:t>
            </a:r>
            <a:r>
              <a:rPr lang="en-US" sz="2400" dirty="0" err="1">
                <a:solidFill>
                  <a:srgbClr val="203864"/>
                </a:solidFill>
                <a:latin typeface="+mn-lt"/>
              </a:rPr>
              <a:t>Grotle</a:t>
            </a:r>
            <a:r>
              <a:rPr lang="en-US" sz="2400" dirty="0">
                <a:solidFill>
                  <a:srgbClr val="203864"/>
                </a:solidFill>
                <a:latin typeface="+mn-lt"/>
              </a:rPr>
              <a:t> M, et al. A novel method for the translation and cross-cultural adaptation of health-related quality of life patient-reported outcome measurements. </a:t>
            </a:r>
            <a:r>
              <a:rPr lang="en-US" sz="2400" i="1" dirty="0">
                <a:solidFill>
                  <a:srgbClr val="203864"/>
                </a:solidFill>
                <a:latin typeface="+mn-lt"/>
              </a:rPr>
              <a:t>Health </a:t>
            </a:r>
            <a:r>
              <a:rPr lang="en-US" sz="2400" i="1" dirty="0" err="1">
                <a:solidFill>
                  <a:srgbClr val="203864"/>
                </a:solidFill>
                <a:latin typeface="+mn-lt"/>
              </a:rPr>
              <a:t>Qual</a:t>
            </a:r>
            <a:r>
              <a:rPr lang="en-US" sz="2400" i="1" dirty="0">
                <a:solidFill>
                  <a:srgbClr val="203864"/>
                </a:solidFill>
                <a:latin typeface="+mn-lt"/>
              </a:rPr>
              <a:t> Life Outcomes</a:t>
            </a:r>
            <a:r>
              <a:rPr lang="en-US" sz="2400" dirty="0">
                <a:solidFill>
                  <a:srgbClr val="203864"/>
                </a:solidFill>
                <a:latin typeface="+mn-lt"/>
              </a:rPr>
              <a:t>. 2023;21(1):13. </a:t>
            </a:r>
            <a:endParaRPr lang="en-US" sz="2400" dirty="0">
              <a:latin typeface="+mn-lt"/>
            </a:endParaRPr>
          </a:p>
        </p:txBody>
      </p:sp>
      <p:sp>
        <p:nvSpPr>
          <p:cNvPr id="91" name="Text Placeholder 5">
            <a:extLst>
              <a:ext uri="{FF2B5EF4-FFF2-40B4-BE49-F238E27FC236}">
                <a16:creationId xmlns:a16="http://schemas.microsoft.com/office/drawing/2014/main" id="{70B01E79-87D4-5500-B5CE-5A54EE97E1D7}"/>
              </a:ext>
              <a:ext uri="{C183D7F6-B498-43B3-948B-1728B52AA6E4}">
                <adec:decorative xmlns:adec="http://schemas.microsoft.com/office/drawing/2017/decorative" val="1"/>
              </a:ext>
            </a:extLst>
          </p:cNvPr>
          <p:cNvSpPr txBox="1">
            <a:spLocks/>
          </p:cNvSpPr>
          <p:nvPr/>
        </p:nvSpPr>
        <p:spPr>
          <a:xfrm>
            <a:off x="34042016" y="24103118"/>
            <a:ext cx="16304903" cy="2485274"/>
          </a:xfrm>
          <a:prstGeom prst="rect">
            <a:avLst/>
          </a:prstGeom>
          <a:ln w="38100">
            <a:noFill/>
          </a:ln>
        </p:spPr>
        <p:txBody>
          <a:bodyPr wrap="square" lIns="228589" tIns="228589" rIns="228589" bIns="228589">
            <a:spAutoFit/>
          </a:bodyPr>
          <a:lstStyle>
            <a:lvl1pPr marL="0" indent="0" algn="l" defTabSz="5014913" rtl="0" eaLnBrk="0" fontAlgn="base" hangingPunct="0">
              <a:spcBef>
                <a:spcPct val="20000"/>
              </a:spcBef>
              <a:spcAft>
                <a:spcPct val="0"/>
              </a:spcAft>
              <a:buFont typeface="Arial" charset="0"/>
              <a:buNone/>
              <a:defRPr sz="2800" kern="1200">
                <a:solidFill>
                  <a:schemeClr val="accent5">
                    <a:lumMod val="50000"/>
                  </a:schemeClr>
                </a:solidFill>
                <a:latin typeface="Times New Roman" panose="02020603050405020304" pitchFamily="18" charset="0"/>
                <a:ea typeface="+mn-ea"/>
                <a:cs typeface="Times New Roman" panose="02020603050405020304" pitchFamily="18" charset="0"/>
              </a:defRPr>
            </a:lvl1pPr>
            <a:lvl2pPr marL="1698086" indent="-653110"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2pPr>
            <a:lvl3pPr marL="2351196" indent="-653110"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3pPr>
            <a:lvl4pPr marL="3069618" indent="-718422"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4pPr>
            <a:lvl5pPr marL="3592106" indent="-522488" algn="l" defTabSz="5014913" rtl="0" eaLnBrk="0" fontAlgn="base" hangingPunct="0">
              <a:spcBef>
                <a:spcPct val="20000"/>
              </a:spcBef>
              <a:spcAft>
                <a:spcPct val="0"/>
              </a:spcAft>
              <a:buFont typeface="Arial" charset="0"/>
              <a:buChar char="»"/>
              <a:defRPr sz="2800" kern="1200">
                <a:solidFill>
                  <a:schemeClr val="tx1"/>
                </a:solidFill>
                <a:latin typeface="Trebuchet MS" pitchFamily="34" charset="0"/>
                <a:ea typeface="+mn-ea"/>
                <a:cs typeface="+mn-cs"/>
              </a:defRPr>
            </a:lvl5pPr>
            <a:lvl6pPr marL="13793688"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6pPr>
            <a:lvl7pPr marL="16301630"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7pPr>
            <a:lvl8pPr marL="18809574"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8pPr>
            <a:lvl9pPr marL="21317516"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9pPr>
          </a:lstStyle>
          <a:p>
            <a:pPr marL="400080" indent="-400080">
              <a:lnSpc>
                <a:spcPct val="107000"/>
              </a:lnSpc>
              <a:spcBef>
                <a:spcPts val="0"/>
              </a:spcBef>
              <a:spcAft>
                <a:spcPts val="700"/>
              </a:spcAft>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rPr>
              <a:t>We would like to thank all involved in this project, from Professors to students, and the Vietnamese community members.</a:t>
            </a:r>
          </a:p>
          <a:p>
            <a:pPr marL="400080" indent="-400080">
              <a:lnSpc>
                <a:spcPct val="107000"/>
              </a:lnSpc>
              <a:spcBef>
                <a:spcPts val="0"/>
              </a:spcBef>
              <a:spcAft>
                <a:spcPts val="700"/>
              </a:spcAft>
              <a:buFont typeface="Arial" panose="020B0604020202020204" pitchFamily="34" charset="0"/>
              <a:buChar char="•"/>
            </a:pPr>
            <a:r>
              <a:rPr lang="en-US" dirty="0">
                <a:solidFill>
                  <a:schemeClr val="tx1"/>
                </a:solidFill>
                <a:latin typeface="Calibri" panose="020F0502020204030204" pitchFamily="34" charset="0"/>
                <a:ea typeface="Calibri" panose="020F0502020204030204" pitchFamily="34" charset="0"/>
              </a:rPr>
              <a:t>We would also like to thank</a:t>
            </a:r>
            <a:r>
              <a:rPr lang="en-US" dirty="0">
                <a:solidFill>
                  <a:schemeClr val="tx1"/>
                </a:solidFill>
                <a:latin typeface="+mn-lt"/>
                <a:ea typeface="Calibri" panose="020F0502020204030204" pitchFamily="34" charset="0"/>
              </a:rPr>
              <a:t> </a:t>
            </a:r>
            <a:r>
              <a:rPr lang="en-US" dirty="0">
                <a:solidFill>
                  <a:schemeClr val="tx1"/>
                </a:solidFill>
                <a:latin typeface="+mn-lt"/>
              </a:rPr>
              <a:t>BU </a:t>
            </a:r>
            <a:r>
              <a:rPr lang="en-US" dirty="0" err="1">
                <a:solidFill>
                  <a:schemeClr val="tx1"/>
                </a:solidFill>
                <a:latin typeface="+mn-lt"/>
              </a:rPr>
              <a:t>Kilachand</a:t>
            </a:r>
            <a:r>
              <a:rPr lang="en-US" dirty="0">
                <a:solidFill>
                  <a:schemeClr val="tx1"/>
                </a:solidFill>
                <a:latin typeface="+mn-lt"/>
              </a:rPr>
              <a:t> Honors College and BU Innovate for funding this research.</a:t>
            </a:r>
          </a:p>
          <a:p>
            <a:pPr marL="400080" indent="-400080">
              <a:lnSpc>
                <a:spcPct val="107000"/>
              </a:lnSpc>
              <a:spcBef>
                <a:spcPts val="0"/>
              </a:spcBef>
              <a:spcAft>
                <a:spcPts val="700"/>
              </a:spcAft>
              <a:buFont typeface="Arial" panose="020B0604020202020204" pitchFamily="34" charset="0"/>
              <a:buChar char="•"/>
            </a:pPr>
            <a:r>
              <a:rPr lang="en-US" dirty="0">
                <a:solidFill>
                  <a:schemeClr val="tx1"/>
                </a:solidFill>
                <a:latin typeface="+mn-lt"/>
              </a:rPr>
              <a:t>Further information, please contact Dr. Ana Poblacion: ana.poblacion@bmc.org</a:t>
            </a:r>
          </a:p>
        </p:txBody>
      </p:sp>
      <p:grpSp>
        <p:nvGrpSpPr>
          <p:cNvPr id="71" name="Group 70">
            <a:extLst>
              <a:ext uri="{FF2B5EF4-FFF2-40B4-BE49-F238E27FC236}">
                <a16:creationId xmlns:a16="http://schemas.microsoft.com/office/drawing/2014/main" id="{0A03ECA3-CC7C-4F19-98B8-340118EED3B8}"/>
              </a:ext>
              <a:ext uri="{C183D7F6-B498-43B3-948B-1728B52AA6E4}">
                <adec:decorative xmlns:adec="http://schemas.microsoft.com/office/drawing/2017/decorative" val="1"/>
              </a:ext>
            </a:extLst>
          </p:cNvPr>
          <p:cNvGrpSpPr/>
          <p:nvPr/>
        </p:nvGrpSpPr>
        <p:grpSpPr>
          <a:xfrm>
            <a:off x="34093410" y="14134873"/>
            <a:ext cx="16326967" cy="4982165"/>
            <a:chOff x="34105401" y="11715084"/>
            <a:chExt cx="16326967" cy="5464665"/>
          </a:xfrm>
        </p:grpSpPr>
        <p:sp>
          <p:nvSpPr>
            <p:cNvPr id="73" name="Rectangle 72">
              <a:extLst>
                <a:ext uri="{FF2B5EF4-FFF2-40B4-BE49-F238E27FC236}">
                  <a16:creationId xmlns:a16="http://schemas.microsoft.com/office/drawing/2014/main" id="{AE3CAD5B-8956-ACB4-81AB-8E518141B41A}"/>
                </a:ext>
              </a:extLst>
            </p:cNvPr>
            <p:cNvSpPr/>
            <p:nvPr/>
          </p:nvSpPr>
          <p:spPr>
            <a:xfrm>
              <a:off x="34105401" y="11715084"/>
              <a:ext cx="16326967" cy="546466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5"/>
            </a:p>
          </p:txBody>
        </p:sp>
        <p:grpSp>
          <p:nvGrpSpPr>
            <p:cNvPr id="74" name="Group 73">
              <a:extLst>
                <a:ext uri="{FF2B5EF4-FFF2-40B4-BE49-F238E27FC236}">
                  <a16:creationId xmlns:a16="http://schemas.microsoft.com/office/drawing/2014/main" id="{3F5B26B9-17FC-FB71-3907-ACA765267163}"/>
                </a:ext>
              </a:extLst>
            </p:cNvPr>
            <p:cNvGrpSpPr/>
            <p:nvPr/>
          </p:nvGrpSpPr>
          <p:grpSpPr>
            <a:xfrm>
              <a:off x="34409317" y="11861951"/>
              <a:ext cx="16023050" cy="5042327"/>
              <a:chOff x="34409317" y="11861951"/>
              <a:chExt cx="16023050" cy="5042327"/>
            </a:xfrm>
          </p:grpSpPr>
          <p:sp>
            <p:nvSpPr>
              <p:cNvPr id="75" name="TextBox 74">
                <a:extLst>
                  <a:ext uri="{FF2B5EF4-FFF2-40B4-BE49-F238E27FC236}">
                    <a16:creationId xmlns:a16="http://schemas.microsoft.com/office/drawing/2014/main" id="{F681278B-D970-6189-59ED-3323A8BF124A}"/>
                  </a:ext>
                </a:extLst>
              </p:cNvPr>
              <p:cNvSpPr txBox="1"/>
              <p:nvPr/>
            </p:nvSpPr>
            <p:spPr>
              <a:xfrm>
                <a:off x="34409317" y="11861951"/>
                <a:ext cx="12074341" cy="477054"/>
              </a:xfrm>
              <a:prstGeom prst="rect">
                <a:avLst/>
              </a:prstGeom>
              <a:noFill/>
            </p:spPr>
            <p:txBody>
              <a:bodyPr wrap="square" rtlCol="0">
                <a:spAutoFit/>
              </a:bodyPr>
              <a:lstStyle/>
              <a:p>
                <a:r>
                  <a:rPr lang="en-US" sz="2500" b="1" dirty="0">
                    <a:latin typeface="Times New Roman" panose="02020603050405020304" pitchFamily="18" charset="0"/>
                    <a:cs typeface="Times New Roman" panose="02020603050405020304" pitchFamily="18" charset="0"/>
                  </a:rPr>
                  <a:t>Example of Translation using Google translate:</a:t>
                </a:r>
              </a:p>
            </p:txBody>
          </p:sp>
          <p:sp>
            <p:nvSpPr>
              <p:cNvPr id="76" name="TextBox 75">
                <a:extLst>
                  <a:ext uri="{FF2B5EF4-FFF2-40B4-BE49-F238E27FC236}">
                    <a16:creationId xmlns:a16="http://schemas.microsoft.com/office/drawing/2014/main" id="{7BD31037-50CC-1FD8-B8E4-2EB057AAEEF1}"/>
                  </a:ext>
                </a:extLst>
              </p:cNvPr>
              <p:cNvSpPr txBox="1"/>
              <p:nvPr/>
            </p:nvSpPr>
            <p:spPr>
              <a:xfrm>
                <a:off x="34458590" y="12615457"/>
                <a:ext cx="15973777" cy="861774"/>
              </a:xfrm>
              <a:prstGeom prst="rect">
                <a:avLst/>
              </a:prstGeom>
              <a:noFill/>
            </p:spPr>
            <p:txBody>
              <a:bodyPr wrap="square" lIns="91440" tIns="45720" rIns="91440" bIns="45720" anchor="t">
                <a:spAutoFit/>
              </a:bodyPr>
              <a:lstStyle/>
              <a:p>
                <a:pPr marL="457200" indent="-457200" algn="just">
                  <a:buFont typeface="Arial" panose="020B0604020202020204" pitchFamily="34" charset="0"/>
                  <a:buChar char="•"/>
                </a:pPr>
                <a:r>
                  <a:rPr lang="en-US" sz="2500" dirty="0">
                    <a:latin typeface="Times New Roman" panose="02020603050405020304" pitchFamily="18" charset="0"/>
                    <a:cs typeface="Times New Roman" panose="02020603050405020304" pitchFamily="18" charset="0"/>
                  </a:rPr>
                  <a:t>Validation and cultural adaptation are processes that ensure a word/sentence is close in meaning to its original version.  Image 4 shows how Google translate should not be used as a validation tool.</a:t>
                </a:r>
              </a:p>
            </p:txBody>
          </p:sp>
          <p:grpSp>
            <p:nvGrpSpPr>
              <p:cNvPr id="82" name="Group 81">
                <a:extLst>
                  <a:ext uri="{FF2B5EF4-FFF2-40B4-BE49-F238E27FC236}">
                    <a16:creationId xmlns:a16="http://schemas.microsoft.com/office/drawing/2014/main" id="{D4BE063C-FBDF-0AEE-0BD0-EFD8FC0E79D3}"/>
                  </a:ext>
                </a:extLst>
              </p:cNvPr>
              <p:cNvGrpSpPr/>
              <p:nvPr/>
            </p:nvGrpSpPr>
            <p:grpSpPr>
              <a:xfrm>
                <a:off x="35570980" y="13961734"/>
                <a:ext cx="13229100" cy="2942544"/>
                <a:chOff x="34969405" y="14009860"/>
                <a:chExt cx="13229100" cy="2942544"/>
              </a:xfrm>
            </p:grpSpPr>
            <p:sp>
              <p:nvSpPr>
                <p:cNvPr id="84" name="Freeform 9">
                  <a:extLst>
                    <a:ext uri="{FF2B5EF4-FFF2-40B4-BE49-F238E27FC236}">
                      <a16:creationId xmlns:a16="http://schemas.microsoft.com/office/drawing/2014/main" id="{2EB464BE-E706-631F-8FBC-ADB916BF476A}"/>
                    </a:ext>
                  </a:extLst>
                </p:cNvPr>
                <p:cNvSpPr/>
                <p:nvPr/>
              </p:nvSpPr>
              <p:spPr>
                <a:xfrm>
                  <a:off x="34969405" y="14009860"/>
                  <a:ext cx="8997445" cy="2927267"/>
                </a:xfrm>
                <a:custGeom>
                  <a:avLst/>
                  <a:gdLst/>
                  <a:ahLst/>
                  <a:cxnLst/>
                  <a:rect l="l" t="t" r="r" b="b"/>
                  <a:pathLst>
                    <a:path w="16000396" h="5767266">
                      <a:moveTo>
                        <a:pt x="0" y="0"/>
                      </a:moveTo>
                      <a:lnTo>
                        <a:pt x="16000396" y="0"/>
                      </a:lnTo>
                      <a:lnTo>
                        <a:pt x="16000396" y="5767266"/>
                      </a:lnTo>
                      <a:lnTo>
                        <a:pt x="0" y="5767266"/>
                      </a:lnTo>
                      <a:lnTo>
                        <a:pt x="0" y="0"/>
                      </a:lnTo>
                      <a:close/>
                    </a:path>
                  </a:pathLst>
                </a:custGeom>
                <a:blipFill>
                  <a:blip r:embed="rId10"/>
                  <a:stretch>
                    <a:fillRect/>
                  </a:stretch>
                </a:blipFill>
                <a:ln>
                  <a:solidFill>
                    <a:schemeClr val="tx1"/>
                  </a:solidFill>
                </a:ln>
              </p:spPr>
              <p:txBody>
                <a:bodyPr/>
                <a:lstStyle/>
                <a:p>
                  <a:endParaRPr lang="en-US" sz="2500" dirty="0">
                    <a:latin typeface="Times New Roman" panose="02020603050405020304" pitchFamily="18" charset="0"/>
                    <a:cs typeface="Times New Roman" panose="02020603050405020304" pitchFamily="18" charset="0"/>
                  </a:endParaRPr>
                </a:p>
              </p:txBody>
            </p:sp>
            <p:sp>
              <p:nvSpPr>
                <p:cNvPr id="85" name="Freeform 9">
                  <a:extLst>
                    <a:ext uri="{FF2B5EF4-FFF2-40B4-BE49-F238E27FC236}">
                      <a16:creationId xmlns:a16="http://schemas.microsoft.com/office/drawing/2014/main" id="{31199DB9-B682-05FA-2800-16F39F84BD1D}"/>
                    </a:ext>
                  </a:extLst>
                </p:cNvPr>
                <p:cNvSpPr/>
                <p:nvPr/>
              </p:nvSpPr>
              <p:spPr>
                <a:xfrm>
                  <a:off x="43962178" y="14009860"/>
                  <a:ext cx="4236327" cy="2942544"/>
                </a:xfrm>
                <a:custGeom>
                  <a:avLst/>
                  <a:gdLst/>
                  <a:ahLst/>
                  <a:cxnLst/>
                  <a:rect l="l" t="t" r="r" b="b"/>
                  <a:pathLst>
                    <a:path w="16013749" h="5855671">
                      <a:moveTo>
                        <a:pt x="0" y="0"/>
                      </a:moveTo>
                      <a:lnTo>
                        <a:pt x="16013749" y="0"/>
                      </a:lnTo>
                      <a:lnTo>
                        <a:pt x="16013749" y="5855671"/>
                      </a:lnTo>
                      <a:lnTo>
                        <a:pt x="0" y="5855671"/>
                      </a:lnTo>
                      <a:lnTo>
                        <a:pt x="0" y="0"/>
                      </a:lnTo>
                      <a:close/>
                    </a:path>
                  </a:pathLst>
                </a:custGeom>
                <a:blipFill>
                  <a:blip r:embed="rId11"/>
                  <a:stretch>
                    <a:fillRect l="-102745" r="1"/>
                  </a:stretch>
                </a:blipFill>
                <a:ln>
                  <a:solidFill>
                    <a:schemeClr val="tx1"/>
                  </a:solidFill>
                </a:ln>
              </p:spPr>
              <p:txBody>
                <a:bodyPr/>
                <a:lstStyle/>
                <a:p>
                  <a:endParaRPr lang="en-US" sz="2500" dirty="0">
                    <a:latin typeface="Times New Roman" panose="02020603050405020304" pitchFamily="18" charset="0"/>
                    <a:cs typeface="Times New Roman" panose="02020603050405020304" pitchFamily="18" charset="0"/>
                  </a:endParaRPr>
                </a:p>
              </p:txBody>
            </p:sp>
          </p:grpSp>
        </p:grpSp>
      </p:grpSp>
      <p:pic>
        <p:nvPicPr>
          <p:cNvPr id="86" name="Picture 85">
            <a:extLst>
              <a:ext uri="{FF2B5EF4-FFF2-40B4-BE49-F238E27FC236}">
                <a16:creationId xmlns:a16="http://schemas.microsoft.com/office/drawing/2014/main" id="{4CAFDEBB-376B-E93E-EA0A-03916DA04360}"/>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40418981" y="16200883"/>
            <a:ext cx="3660741" cy="361424"/>
          </a:xfrm>
          <a:prstGeom prst="rect">
            <a:avLst/>
          </a:prstGeom>
        </p:spPr>
      </p:pic>
      <p:pic>
        <p:nvPicPr>
          <p:cNvPr id="87" name="Picture 86">
            <a:extLst>
              <a:ext uri="{FF2B5EF4-FFF2-40B4-BE49-F238E27FC236}">
                <a16:creationId xmlns:a16="http://schemas.microsoft.com/office/drawing/2014/main" id="{A8F7AFAF-7F26-B135-34DE-AA7F5A2D92F7}"/>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35677496" y="16205232"/>
            <a:ext cx="3802266" cy="381201"/>
          </a:xfrm>
          <a:prstGeom prst="rect">
            <a:avLst/>
          </a:prstGeom>
        </p:spPr>
      </p:pic>
      <p:pic>
        <p:nvPicPr>
          <p:cNvPr id="89" name="Picture 88">
            <a:extLst>
              <a:ext uri="{FF2B5EF4-FFF2-40B4-BE49-F238E27FC236}">
                <a16:creationId xmlns:a16="http://schemas.microsoft.com/office/drawing/2014/main" id="{78565C1E-F624-29E1-076F-1E17A5E39B15}"/>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44776645" y="16191771"/>
            <a:ext cx="3695890" cy="370536"/>
          </a:xfrm>
          <a:prstGeom prst="rect">
            <a:avLst/>
          </a:prstGeom>
        </p:spPr>
      </p:pic>
      <p:pic>
        <p:nvPicPr>
          <p:cNvPr id="105" name="Audio 104">
            <a:hlinkClick r:id="" action="ppaction://media"/>
            <a:extLst>
              <a:ext uri="{FF2B5EF4-FFF2-40B4-BE49-F238E27FC236}">
                <a16:creationId xmlns:a16="http://schemas.microsoft.com/office/drawing/2014/main" id="{C33BCF24-51C2-4628-987A-80ABF34199F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4"/>
          <a:srcRect l="-1013125" t="-1013125" r="-1013125" b="-1013125"/>
          <a:stretch>
            <a:fillRect/>
          </a:stretch>
        </p:blipFill>
        <p:spPr>
          <a:xfrm>
            <a:off x="42219677" y="19816877"/>
            <a:ext cx="8641080" cy="8641080"/>
          </a:xfrm>
          <a:prstGeom prst="ellipse">
            <a:avLst/>
          </a:prstGeom>
        </p:spPr>
      </p:pic>
    </p:spTree>
    <p:extLst>
      <p:ext uri="{BB962C8B-B14F-4D97-AF65-F5344CB8AC3E}">
        <p14:creationId xmlns:p14="http://schemas.microsoft.com/office/powerpoint/2010/main" val="859916239"/>
      </p:ext>
    </p:extLst>
  </p:cSld>
  <p:clrMapOvr>
    <a:masterClrMapping/>
  </p:clrMapOvr>
  <mc:AlternateContent xmlns:mc="http://schemas.openxmlformats.org/markup-compatibility/2006" xmlns:p14="http://schemas.microsoft.com/office/powerpoint/2010/main">
    <mc:Choice Requires="p14">
      <p:transition spd="slow" p14:dur="2000" advTm="300019"/>
    </mc:Choice>
    <mc:Fallback xmlns="">
      <p:transition spd="slow" advTm="300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5"/>
                </p:tgtEl>
              </p:cMediaNode>
            </p:audio>
          </p:childTnLst>
        </p:cTn>
      </p:par>
    </p:tnLst>
  </p:timing>
</p:sld>
</file>

<file path=ppt/theme/theme1.xml><?xml version="1.0" encoding="utf-8"?>
<a:theme xmlns:a="http://schemas.openxmlformats.org/drawingml/2006/main" name="PosterPresentations.com-36x56-Template-V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800" dirty="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67FB28B17B4443B053160B2668548D" ma:contentTypeVersion="14" ma:contentTypeDescription="Create a new document." ma:contentTypeScope="" ma:versionID="053325065d80faf812ba73bbdd88504b">
  <xsd:schema xmlns:xsd="http://www.w3.org/2001/XMLSchema" xmlns:xs="http://www.w3.org/2001/XMLSchema" xmlns:p="http://schemas.microsoft.com/office/2006/metadata/properties" xmlns:ns2="38077eda-230d-4f38-92af-ee185fdfdf25" xmlns:ns3="c107907b-807b-47ff-9153-ac9072a3250a" targetNamespace="http://schemas.microsoft.com/office/2006/metadata/properties" ma:root="true" ma:fieldsID="af7b9f096e5c77c0ee003128bd34c258" ns2:_="" ns3:_="">
    <xsd:import namespace="38077eda-230d-4f38-92af-ee185fdfdf25"/>
    <xsd:import namespace="c107907b-807b-47ff-9153-ac9072a3250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077eda-230d-4f38-92af-ee185fdfdf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0fdde71-3d84-4f2a-8a39-a81d5da30a6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07907b-807b-47ff-9153-ac9072a3250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770fca4-3081-4a61-b060-172946461f73}" ma:internalName="TaxCatchAll" ma:showField="CatchAllData" ma:web="c107907b-807b-47ff-9153-ac9072a3250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8077eda-230d-4f38-92af-ee185fdfdf25">
      <Terms xmlns="http://schemas.microsoft.com/office/infopath/2007/PartnerControls"/>
    </lcf76f155ced4ddcb4097134ff3c332f>
    <TaxCatchAll xmlns="c107907b-807b-47ff-9153-ac9072a3250a" xsi:nil="true"/>
    <SharedWithUsers xmlns="c107907b-807b-47ff-9153-ac9072a3250a">
      <UserInfo>
        <DisplayName>Rieber, Noah</DisplayName>
        <AccountId>20</AccountId>
        <AccountType/>
      </UserInfo>
      <UserInfo>
        <DisplayName>Nguyen, Man</DisplayName>
        <AccountId>11</AccountId>
        <AccountType/>
      </UserInfo>
      <UserInfo>
        <DisplayName>Poblacion Da Fonseca, Ana Poblacion</DisplayName>
        <AccountId>39</AccountId>
        <AccountType/>
      </UserInfo>
    </SharedWithUsers>
  </documentManagement>
</p:properties>
</file>

<file path=customXml/itemProps1.xml><?xml version="1.0" encoding="utf-8"?>
<ds:datastoreItem xmlns:ds="http://schemas.openxmlformats.org/officeDocument/2006/customXml" ds:itemID="{0D28273E-394B-4EFA-8DBB-59489E1D7D2D}">
  <ds:schemaRefs>
    <ds:schemaRef ds:uri="http://schemas.microsoft.com/sharepoint/v3/contenttype/forms"/>
  </ds:schemaRefs>
</ds:datastoreItem>
</file>

<file path=customXml/itemProps2.xml><?xml version="1.0" encoding="utf-8"?>
<ds:datastoreItem xmlns:ds="http://schemas.openxmlformats.org/officeDocument/2006/customXml" ds:itemID="{1B279BF3-A2A0-42D3-94E1-BCB656C95E61}">
  <ds:schemaRefs>
    <ds:schemaRef ds:uri="38077eda-230d-4f38-92af-ee185fdfdf25"/>
    <ds:schemaRef ds:uri="c107907b-807b-47ff-9153-ac9072a325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1B43B2D-8D3A-4E13-9B27-145ACA26D38C}">
  <ds:schemaRefs>
    <ds:schemaRef ds:uri="c107907b-807b-47ff-9153-ac9072a3250a"/>
    <ds:schemaRef ds:uri="http://www.w3.org/XML/1998/namespace"/>
    <ds:schemaRef ds:uri="http://schemas.microsoft.com/office/2006/documentManagement/types"/>
    <ds:schemaRef ds:uri="http://purl.org/dc/dcmitype/"/>
    <ds:schemaRef ds:uri="http://schemas.microsoft.com/office/2006/metadata/properties"/>
    <ds:schemaRef ds:uri="http://schemas.openxmlformats.org/package/2006/metadata/core-properties"/>
    <ds:schemaRef ds:uri="38077eda-230d-4f38-92af-ee185fdfdf25"/>
    <ds:schemaRef ds:uri="http://schemas.microsoft.com/office/infopath/2007/PartnerControl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PosterPresentations.com-36x56-Template-V3</Template>
  <TotalTime>214</TotalTime>
  <Words>1848</Words>
  <Application>Microsoft Office PowerPoint</Application>
  <PresentationFormat>Custom</PresentationFormat>
  <Paragraphs>79</Paragraphs>
  <Slides>1</Slides>
  <Notes>1</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8" baseType="lpstr">
      <vt:lpstr>Arial</vt:lpstr>
      <vt:lpstr>Calibri</vt:lpstr>
      <vt:lpstr>Canva Sans Bold</vt:lpstr>
      <vt:lpstr>Times New Roman</vt:lpstr>
      <vt:lpstr>Trebuchet MS</vt:lpstr>
      <vt:lpstr>PosterPresentations.com-36x56-Template-V3</vt:lpstr>
      <vt:lpstr>Image</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cp:lastModifiedBy>Tong, Jennifer</cp:lastModifiedBy>
  <cp:revision>36</cp:revision>
  <cp:lastPrinted>2019-04-18T17:00:33Z</cp:lastPrinted>
  <dcterms:created xsi:type="dcterms:W3CDTF">2012-02-04T00:31:01Z</dcterms:created>
  <dcterms:modified xsi:type="dcterms:W3CDTF">2025-12-26T20:36:06Z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517dd99-8573-483a-8620-8f6f69c1291c_Enabled">
    <vt:lpwstr>true</vt:lpwstr>
  </property>
  <property fmtid="{D5CDD505-2E9C-101B-9397-08002B2CF9AE}" pid="3" name="MSIP_Label_5517dd99-8573-483a-8620-8f6f69c1291c_SetDate">
    <vt:lpwstr>2023-03-26T23:27:42Z</vt:lpwstr>
  </property>
  <property fmtid="{D5CDD505-2E9C-101B-9397-08002B2CF9AE}" pid="4" name="MSIP_Label_5517dd99-8573-483a-8620-8f6f69c1291c_Method">
    <vt:lpwstr>Standard</vt:lpwstr>
  </property>
  <property fmtid="{D5CDD505-2E9C-101B-9397-08002B2CF9AE}" pid="5" name="MSIP_Label_5517dd99-8573-483a-8620-8f6f69c1291c_Name">
    <vt:lpwstr>General</vt:lpwstr>
  </property>
  <property fmtid="{D5CDD505-2E9C-101B-9397-08002B2CF9AE}" pid="6" name="MSIP_Label_5517dd99-8573-483a-8620-8f6f69c1291c_SiteId">
    <vt:lpwstr>ada0782c-5f34-4003-b5d6-3187f30aecdd</vt:lpwstr>
  </property>
  <property fmtid="{D5CDD505-2E9C-101B-9397-08002B2CF9AE}" pid="7" name="MSIP_Label_5517dd99-8573-483a-8620-8f6f69c1291c_ActionId">
    <vt:lpwstr>29a6b10b-2811-44a5-8465-487f8ddb2336</vt:lpwstr>
  </property>
  <property fmtid="{D5CDD505-2E9C-101B-9397-08002B2CF9AE}" pid="8" name="MSIP_Label_5517dd99-8573-483a-8620-8f6f69c1291c_ContentBits">
    <vt:lpwstr>0</vt:lpwstr>
  </property>
  <property fmtid="{D5CDD505-2E9C-101B-9397-08002B2CF9AE}" pid="9" name="ContentTypeId">
    <vt:lpwstr>0x010100F567FB28B17B4443B053160B2668548D</vt:lpwstr>
  </property>
  <property fmtid="{D5CDD505-2E9C-101B-9397-08002B2CF9AE}" pid="10" name="MediaServiceImageTags">
    <vt:lpwstr/>
  </property>
</Properties>
</file>